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15A0-27A8-4685-8F74-2F1892CE0AD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7003-D011-49B8-A7A6-1BF681153C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4896544" cy="1570186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Relación del Estado Mexicano con los </a:t>
            </a:r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Pueblos Indios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5076056" y="5301208"/>
            <a:ext cx="3672408" cy="1008112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Erika Herrera Solís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itchFamily="82" charset="0"/>
                <a:ea typeface="+mn-ea"/>
                <a:cs typeface="MV Boli" pitchFamily="2" charset="0"/>
              </a:rPr>
              <a:t>César</a:t>
            </a:r>
            <a:r>
              <a:rPr kumimoji="0" lang="es-MX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itchFamily="82" charset="0"/>
                <a:ea typeface="+mn-ea"/>
                <a:cs typeface="MV Boli" pitchFamily="2" charset="0"/>
              </a:rPr>
              <a:t> Rodrigo García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itchFamily="82" charset="0"/>
                <a:ea typeface="+mn-ea"/>
                <a:cs typeface="MV Boli" pitchFamily="2" charset="0"/>
              </a:rPr>
              <a:t> </a:t>
            </a:r>
          </a:p>
        </p:txBody>
      </p:sp>
      <p:pic>
        <p:nvPicPr>
          <p:cNvPr id="6" name="5 Imagen" descr="LOGO_UPAV_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2391768" cy="151216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2987824" y="2780928"/>
            <a:ext cx="4464496" cy="15701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MV Boli" pitchFamily="2" charset="0"/>
              </a:rPr>
              <a:t>Relación del Estado Mexicano con los  Pueblos Indios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umblr_mcbf7fVHGM1rzsrld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6192688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bar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09121"/>
            <a:ext cx="403244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95936" y="620688"/>
            <a:ext cx="4824536" cy="369331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Los grupos indígenas se organizaban en comunidades y clanes, con sus propias costumbres y tradiciones.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El altiplano, el valle y el sureste de México estaban colmados de diferentes etnias: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Tarahumaras		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Seris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err="1" smtClean="0">
                <a:latin typeface="Arial" pitchFamily="34" charset="0"/>
                <a:cs typeface="Arial" pitchFamily="34" charset="0"/>
              </a:rPr>
              <a:t>Tepanecas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	Tarascos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Texcocanos	Otomíes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Aztecas		Olmecas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Lacandones	Mayas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… y muchos más.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19872" y="5805264"/>
            <a:ext cx="53285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Sus luchas eran por territorio, la imposición de sus dioses y la obtención de tributos.</a:t>
            </a:r>
          </a:p>
        </p:txBody>
      </p:sp>
      <p:pic>
        <p:nvPicPr>
          <p:cNvPr id="9" name="8 Imagen" descr="azt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132856"/>
            <a:ext cx="1512168" cy="198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2525833313_eb7ac7c3a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1224136" cy="1313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4392488" cy="1008112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México Prehispánico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000408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18489" cy="6063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635896" y="6093296"/>
            <a:ext cx="53285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 reconocen más de 62 lenguas diferentes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067944" y="260648"/>
            <a:ext cx="4824536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Con la llegada de los españoles se pierde el equilibrio  de fuerzas y los españoles establecen el dominio y explotación de los indios.</a:t>
            </a:r>
          </a:p>
        </p:txBody>
      </p:sp>
      <p:pic>
        <p:nvPicPr>
          <p:cNvPr id="11" name="10 Imagen" descr="20080516klphishmx_1_Ges_S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5031396" cy="5020207"/>
          </a:xfrm>
          <a:prstGeom prst="rect">
            <a:avLst/>
          </a:prstGeom>
        </p:spPr>
      </p:pic>
      <p:pic>
        <p:nvPicPr>
          <p:cNvPr id="12" name="11 Imagen" descr="Casta_painting_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6309" y="3501008"/>
            <a:ext cx="2111634" cy="297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285720" y="2214554"/>
            <a:ext cx="208823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Los locales pierden todo tipo de derecho. Se crean las castas, donde los españoles peninsulares ocupan las posiciones de privilegio.</a:t>
            </a:r>
          </a:p>
        </p:txBody>
      </p:sp>
      <p:pic>
        <p:nvPicPr>
          <p:cNvPr id="13" name="12 Imagen" descr="precolombinollega_co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4366" y="980728"/>
            <a:ext cx="1224136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3347864" cy="1008112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Colonialismo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pic>
        <p:nvPicPr>
          <p:cNvPr id="8" name="7 Imagen" descr="20080806klphishbo_12_Ies_S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214950"/>
            <a:ext cx="1571618" cy="1466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ucha_de_independ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1450851" cy="1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 descr="independencia-de-mexic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725144"/>
            <a:ext cx="2520280" cy="1832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Guerra_de_Independencia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2392680" cy="1780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3347864" cy="1008112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Independencia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27784" y="5157192"/>
            <a:ext cx="42484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Los indios son utilizados como carne de cañón, tanto por los realistas, como por los independentistas.</a:t>
            </a:r>
          </a:p>
        </p:txBody>
      </p:sp>
      <p:pic>
        <p:nvPicPr>
          <p:cNvPr id="7" name="6 Imagen" descr="independencia-de-mexi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60647"/>
            <a:ext cx="3558152" cy="318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771800" y="1844824"/>
            <a:ext cx="324036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La guerra de Independencia es organizada por criollos para apoyar a Fernando II contra la invasión napoleónica.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Diego_Riv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1763069" cy="1319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3347864" cy="1512168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México Independiente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00694" y="428604"/>
            <a:ext cx="324036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La cuestión de los indios sigue quedando pendiente por las múltiples guerras intestinas que asolan el país durante todo el siglo XIX.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283968" y="1844824"/>
            <a:ext cx="24288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Agustín de Iturbide.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6016" y="2276872"/>
            <a:ext cx="33575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Antonio López de Santa Ana.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020272" y="2708920"/>
            <a:ext cx="17859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Benito Juárez.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76056" y="3140968"/>
            <a:ext cx="32861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Maximiliano de Habsburgo.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04248" y="3573016"/>
            <a:ext cx="20002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Porfirio Díaz.</a:t>
            </a:r>
          </a:p>
        </p:txBody>
      </p:sp>
      <p:pic>
        <p:nvPicPr>
          <p:cNvPr id="16" name="15 Imagen" descr="Indigenas-ni%C3%B1os-de-veracru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77072"/>
            <a:ext cx="3752546" cy="2498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 descr="indige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286124"/>
            <a:ext cx="4357718" cy="2913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t_om_006_0029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2638102" cy="2667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Zapata_Y_Panco_Villa_6_d_Diciembre_de_1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620688"/>
            <a:ext cx="1879358" cy="1656184"/>
          </a:xfrm>
          <a:prstGeom prst="rect">
            <a:avLst/>
          </a:prstGeom>
        </p:spPr>
      </p:pic>
      <p:pic>
        <p:nvPicPr>
          <p:cNvPr id="7" name="6 Imagen" descr="02-mexico-revolucion-mexicana-revolucion-mexicana-12182430989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72816"/>
            <a:ext cx="2743178" cy="3696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3347864" cy="1512168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Revolución Mexicana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00694" y="428604"/>
            <a:ext cx="324036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En la revolución (reforma) los campesinos vuelven a ser usados para engrosar de los ejércitos de grupos criollos con ambiciones de poder.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3528" y="3140968"/>
            <a:ext cx="44291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La incorporación de los indios a una vida digna sigue siendo una asignatura pendiente.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07904" y="5733256"/>
            <a:ext cx="49292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De Díaz, a Madero, a Huerta, a Calles, 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Revolu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56594" cy="571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indigena_seguimos_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4190" y="2852936"/>
            <a:ext cx="383933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 descr="indigenas-mejico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836712"/>
            <a:ext cx="1632181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carde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096344" cy="237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4067944" cy="864096"/>
          </a:xfr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México Moderno </a:t>
            </a:r>
            <a:endParaRPr lang="es-MX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9992" y="428604"/>
            <a:ext cx="424106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Las ambiciones políticas de los grupos en el poder han creado una maquinaria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paternalista , que ha mantenido a los pueblos indios en el retraso educativo y cultural. Alejado de los beneficios de la economía, reservados para aquellos  que manejan los hilos del poder en México.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2348880"/>
            <a:ext cx="331236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Aunque se han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hechos algunos intentos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por lograr la dignificación de los pueblos indios,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no se ha logrado hacer justicia entre los indígenas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877272"/>
            <a:ext cx="83529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En el siglo XXI 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estizaje y el aislamiento han diluido y minimizado las justas demandas indígenas por la posesión de una tierra que les pertenece.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372</Words>
  <Application>Microsoft Office PowerPoint</Application>
  <PresentationFormat>Presentación en pantalla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Relación del Estado Mexicano con los Pueblos Indios </vt:lpstr>
      <vt:lpstr>México Prehispánico </vt:lpstr>
      <vt:lpstr>Diapositiva 3</vt:lpstr>
      <vt:lpstr>Colonialismo </vt:lpstr>
      <vt:lpstr>Independencia </vt:lpstr>
      <vt:lpstr>México Independiente </vt:lpstr>
      <vt:lpstr>Revolución Mexicana </vt:lpstr>
      <vt:lpstr>Diapositiva 8</vt:lpstr>
      <vt:lpstr>México Moderno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Relación del Estado Mexicano con los Indios</dc:title>
  <dc:creator>Garcia Herrera</dc:creator>
  <cp:lastModifiedBy>Centor</cp:lastModifiedBy>
  <cp:revision>27</cp:revision>
  <dcterms:created xsi:type="dcterms:W3CDTF">2013-05-13T21:23:23Z</dcterms:created>
  <dcterms:modified xsi:type="dcterms:W3CDTF">2013-05-16T22:20:40Z</dcterms:modified>
</cp:coreProperties>
</file>