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diagrams/colors2.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57" r:id="rId3"/>
    <p:sldId id="258" r:id="rId4"/>
    <p:sldId id="259" r:id="rId5"/>
    <p:sldId id="260" r:id="rId6"/>
    <p:sldId id="262" r:id="rId7"/>
    <p:sldId id="266" r:id="rId8"/>
    <p:sldId id="265" r:id="rId9"/>
    <p:sldId id="263" r:id="rId10"/>
    <p:sldId id="264" r:id="rId11"/>
    <p:sldId id="256" r:id="rId12"/>
    <p:sldId id="268" r:id="rId13"/>
    <p:sldId id="269" r:id="rId14"/>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00CC66"/>
    <a:srgbClr val="3399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7" autoAdjust="0"/>
  </p:normalViewPr>
  <p:slideViewPr>
    <p:cSldViewPr>
      <p:cViewPr varScale="1">
        <p:scale>
          <a:sx n="43" d="100"/>
          <a:sy n="43" d="100"/>
        </p:scale>
        <p:origin x="-121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8DBC86-5886-497E-8063-7A04A93A3177}" type="doc">
      <dgm:prSet loTypeId="urn:microsoft.com/office/officeart/2005/8/layout/hList3" loCatId="list" qsTypeId="urn:microsoft.com/office/officeart/2005/8/quickstyle/3d2" qsCatId="3D" csTypeId="urn:microsoft.com/office/officeart/2005/8/colors/accent0_3" csCatId="mainScheme" phldr="1"/>
      <dgm:spPr/>
      <dgm:t>
        <a:bodyPr/>
        <a:lstStyle/>
        <a:p>
          <a:endParaRPr lang="es-MX"/>
        </a:p>
      </dgm:t>
    </dgm:pt>
    <dgm:pt modelId="{B7DC186F-6F5C-43AC-9C1A-03154683936F}">
      <dgm:prSet phldrT="[Texto]" custT="1"/>
      <dgm:spPr/>
      <dgm:t>
        <a:bodyPr/>
        <a:lstStyle/>
        <a:p>
          <a:r>
            <a:rPr lang="es-MX" sz="4800" dirty="0" smtClean="0">
              <a:solidFill>
                <a:srgbClr val="FFFF00"/>
              </a:solidFill>
              <a:latin typeface="Georgia" pitchFamily="18" charset="0"/>
            </a:rPr>
            <a:t>Crisis de la Modernidad</a:t>
          </a:r>
        </a:p>
        <a:p>
          <a:r>
            <a:rPr lang="es-MX" sz="2000" dirty="0" smtClean="0">
              <a:solidFill>
                <a:srgbClr val="FFFF00"/>
              </a:solidFill>
              <a:latin typeface="Georgia" pitchFamily="18" charset="0"/>
            </a:rPr>
            <a:t>Alain </a:t>
          </a:r>
          <a:r>
            <a:rPr lang="es-MX" sz="2000" dirty="0" err="1" smtClean="0">
              <a:solidFill>
                <a:srgbClr val="FFFF00"/>
              </a:solidFill>
              <a:latin typeface="Georgia" pitchFamily="18" charset="0"/>
            </a:rPr>
            <a:t>Tourraine</a:t>
          </a:r>
          <a:r>
            <a:rPr lang="es-MX" sz="2000" dirty="0" smtClean="0">
              <a:solidFill>
                <a:srgbClr val="FFFF00"/>
              </a:solidFill>
              <a:latin typeface="Georgia" pitchFamily="18" charset="0"/>
            </a:rPr>
            <a:t> (1992)</a:t>
          </a:r>
          <a:endParaRPr lang="es-MX" sz="2000" dirty="0">
            <a:solidFill>
              <a:srgbClr val="FFFF00"/>
            </a:solidFill>
            <a:latin typeface="Georgia" pitchFamily="18" charset="0"/>
          </a:endParaRPr>
        </a:p>
      </dgm:t>
    </dgm:pt>
    <dgm:pt modelId="{C9A68AA6-0B00-423D-AB22-A242C5A87EF2}" type="parTrans" cxnId="{7CA66647-D41B-4824-998D-02DD2C647F46}">
      <dgm:prSet/>
      <dgm:spPr/>
      <dgm:t>
        <a:bodyPr/>
        <a:lstStyle/>
        <a:p>
          <a:endParaRPr lang="es-MX"/>
        </a:p>
      </dgm:t>
    </dgm:pt>
    <dgm:pt modelId="{C3DCB27C-C645-47BE-BA3F-E5E12DEF8231}" type="sibTrans" cxnId="{7CA66647-D41B-4824-998D-02DD2C647F46}">
      <dgm:prSet/>
      <dgm:spPr/>
      <dgm:t>
        <a:bodyPr/>
        <a:lstStyle/>
        <a:p>
          <a:endParaRPr lang="es-MX"/>
        </a:p>
      </dgm:t>
    </dgm:pt>
    <dgm:pt modelId="{229D2ECE-7AE3-48BD-8753-8010D8AC96A5}">
      <dgm:prSet phldrT="[Texto]" custT="1"/>
      <dgm:spPr/>
      <dgm:t>
        <a:bodyPr anchor="t" anchorCtr="0"/>
        <a:lstStyle/>
        <a:p>
          <a:r>
            <a:rPr lang="es-MX" sz="1800" b="1" dirty="0" smtClean="0">
              <a:solidFill>
                <a:srgbClr val="FFFF00"/>
              </a:solidFill>
              <a:latin typeface="Georgia" pitchFamily="18" charset="0"/>
            </a:rPr>
            <a:t>CULTURAL, COGNITIVA Y ÉTICA</a:t>
          </a:r>
        </a:p>
        <a:p>
          <a:endParaRPr lang="es-MX" sz="1000" dirty="0" smtClean="0">
            <a:solidFill>
              <a:srgbClr val="FFFF00"/>
            </a:solidFill>
            <a:latin typeface="Georgia" pitchFamily="18" charset="0"/>
          </a:endParaRPr>
        </a:p>
        <a:p>
          <a:r>
            <a:rPr lang="es-MX" sz="1800" dirty="0" smtClean="0">
              <a:solidFill>
                <a:srgbClr val="FFFF00"/>
              </a:solidFill>
              <a:latin typeface="Georgia" pitchFamily="18" charset="0"/>
            </a:rPr>
            <a:t>Agotamiento de las grandes narrativas del siglo XIX</a:t>
          </a:r>
          <a:endParaRPr lang="es-MX" sz="1800" dirty="0">
            <a:solidFill>
              <a:srgbClr val="FFFF00"/>
            </a:solidFill>
            <a:latin typeface="Georgia" pitchFamily="18" charset="0"/>
          </a:endParaRPr>
        </a:p>
      </dgm:t>
    </dgm:pt>
    <dgm:pt modelId="{068286D8-4401-4311-B2C3-8508B4AF3731}" type="parTrans" cxnId="{0A8EB700-5AC2-41E2-AE9E-B0A539A99EF5}">
      <dgm:prSet/>
      <dgm:spPr/>
      <dgm:t>
        <a:bodyPr/>
        <a:lstStyle/>
        <a:p>
          <a:endParaRPr lang="es-MX"/>
        </a:p>
      </dgm:t>
    </dgm:pt>
    <dgm:pt modelId="{F7A36D47-3B29-4EF7-8F11-C469611A6E4E}" type="sibTrans" cxnId="{0A8EB700-5AC2-41E2-AE9E-B0A539A99EF5}">
      <dgm:prSet/>
      <dgm:spPr/>
      <dgm:t>
        <a:bodyPr/>
        <a:lstStyle/>
        <a:p>
          <a:endParaRPr lang="es-MX"/>
        </a:p>
      </dgm:t>
    </dgm:pt>
    <dgm:pt modelId="{8B2AF5B2-77FA-437F-A944-18CFC5857787}">
      <dgm:prSet phldrT="[Texto]" custT="1"/>
      <dgm:spPr/>
      <dgm:t>
        <a:bodyPr anchor="t" anchorCtr="0"/>
        <a:lstStyle/>
        <a:p>
          <a:r>
            <a:rPr lang="es-MX" sz="1800" b="1" dirty="0" smtClean="0">
              <a:solidFill>
                <a:srgbClr val="FFFF00"/>
              </a:solidFill>
              <a:latin typeface="Georgia" pitchFamily="18" charset="0"/>
            </a:rPr>
            <a:t>ECONÓMICA Y SOCIAL</a:t>
          </a:r>
        </a:p>
        <a:p>
          <a:endParaRPr lang="es-MX" sz="1000" dirty="0" smtClean="0">
            <a:solidFill>
              <a:srgbClr val="FFFF00"/>
            </a:solidFill>
            <a:latin typeface="Georgia" pitchFamily="18" charset="0"/>
          </a:endParaRPr>
        </a:p>
        <a:p>
          <a:r>
            <a:rPr lang="es-MX" sz="1800" dirty="0" smtClean="0">
              <a:solidFill>
                <a:srgbClr val="FFFF00"/>
              </a:solidFill>
              <a:latin typeface="Georgia" pitchFamily="18" charset="0"/>
            </a:rPr>
            <a:t>La fuerza motriz de la sociedad es ahora el conocimiento y no la industria. La cultura de masas es gobernada por los medios masivos </a:t>
          </a:r>
          <a:endParaRPr lang="es-MX" sz="1800" dirty="0">
            <a:solidFill>
              <a:srgbClr val="FFFF00"/>
            </a:solidFill>
            <a:latin typeface="Georgia" pitchFamily="18" charset="0"/>
          </a:endParaRPr>
        </a:p>
      </dgm:t>
    </dgm:pt>
    <dgm:pt modelId="{E7FF307C-3E4F-4FBD-BBE9-F5A3B5470F0B}" type="parTrans" cxnId="{09E8139E-B3AA-4699-84A2-9F99B342CE1F}">
      <dgm:prSet/>
      <dgm:spPr/>
      <dgm:t>
        <a:bodyPr/>
        <a:lstStyle/>
        <a:p>
          <a:endParaRPr lang="es-MX"/>
        </a:p>
      </dgm:t>
    </dgm:pt>
    <dgm:pt modelId="{06227BEF-DD1D-4301-BC99-B07A2847634C}" type="sibTrans" cxnId="{09E8139E-B3AA-4699-84A2-9F99B342CE1F}">
      <dgm:prSet/>
      <dgm:spPr/>
      <dgm:t>
        <a:bodyPr/>
        <a:lstStyle/>
        <a:p>
          <a:endParaRPr lang="es-MX"/>
        </a:p>
      </dgm:t>
    </dgm:pt>
    <dgm:pt modelId="{074D03CD-7980-45C6-8618-13191CAF4680}">
      <dgm:prSet phldrT="[Texto]" custT="1"/>
      <dgm:spPr/>
      <dgm:t>
        <a:bodyPr anchor="t" anchorCtr="0"/>
        <a:lstStyle/>
        <a:p>
          <a:r>
            <a:rPr lang="es-MX" sz="1800" b="1" dirty="0" smtClean="0">
              <a:solidFill>
                <a:srgbClr val="FFFF00"/>
              </a:solidFill>
              <a:latin typeface="Georgia" pitchFamily="18" charset="0"/>
            </a:rPr>
            <a:t>POLÍTICA</a:t>
          </a:r>
        </a:p>
        <a:p>
          <a:endParaRPr lang="es-MX" sz="1000" dirty="0" smtClean="0">
            <a:solidFill>
              <a:srgbClr val="FFFF00"/>
            </a:solidFill>
            <a:latin typeface="Georgia" pitchFamily="18" charset="0"/>
          </a:endParaRPr>
        </a:p>
        <a:p>
          <a:r>
            <a:rPr lang="es-MX" sz="1800" dirty="0" smtClean="0">
              <a:solidFill>
                <a:srgbClr val="FFFF00"/>
              </a:solidFill>
              <a:latin typeface="Georgia" pitchFamily="18" charset="0"/>
            </a:rPr>
            <a:t>Estados creados por  la Guerra y mantenidos por la intervención de su fuerza militar</a:t>
          </a:r>
        </a:p>
      </dgm:t>
    </dgm:pt>
    <dgm:pt modelId="{F3145815-2C12-42E5-A2CD-E730A9BE230C}" type="parTrans" cxnId="{39C1F19C-08B6-4A55-B04A-8ADBE5012CC2}">
      <dgm:prSet/>
      <dgm:spPr/>
      <dgm:t>
        <a:bodyPr/>
        <a:lstStyle/>
        <a:p>
          <a:endParaRPr lang="es-MX"/>
        </a:p>
      </dgm:t>
    </dgm:pt>
    <dgm:pt modelId="{1241FF42-6E1B-4D67-A1C1-0E627893464A}" type="sibTrans" cxnId="{39C1F19C-08B6-4A55-B04A-8ADBE5012CC2}">
      <dgm:prSet/>
      <dgm:spPr/>
      <dgm:t>
        <a:bodyPr/>
        <a:lstStyle/>
        <a:p>
          <a:endParaRPr lang="es-MX"/>
        </a:p>
      </dgm:t>
    </dgm:pt>
    <dgm:pt modelId="{38F93C2F-31B8-4612-A378-4094DB32CFCE}" type="pres">
      <dgm:prSet presAssocID="{308DBC86-5886-497E-8063-7A04A93A3177}" presName="composite" presStyleCnt="0">
        <dgm:presLayoutVars>
          <dgm:chMax val="1"/>
          <dgm:dir/>
          <dgm:resizeHandles val="exact"/>
        </dgm:presLayoutVars>
      </dgm:prSet>
      <dgm:spPr/>
      <dgm:t>
        <a:bodyPr/>
        <a:lstStyle/>
        <a:p>
          <a:endParaRPr lang="es-MX"/>
        </a:p>
      </dgm:t>
    </dgm:pt>
    <dgm:pt modelId="{21A6E11A-A38E-418C-B593-DD356E48C1E5}" type="pres">
      <dgm:prSet presAssocID="{B7DC186F-6F5C-43AC-9C1A-03154683936F}" presName="roof" presStyleLbl="dkBgShp" presStyleIdx="0" presStyleCnt="2"/>
      <dgm:spPr/>
      <dgm:t>
        <a:bodyPr/>
        <a:lstStyle/>
        <a:p>
          <a:endParaRPr lang="es-MX"/>
        </a:p>
      </dgm:t>
    </dgm:pt>
    <dgm:pt modelId="{7AB4C85D-848B-4C67-939D-3CBD6378AADA}" type="pres">
      <dgm:prSet presAssocID="{B7DC186F-6F5C-43AC-9C1A-03154683936F}" presName="pillars" presStyleCnt="0"/>
      <dgm:spPr/>
    </dgm:pt>
    <dgm:pt modelId="{5D89A82E-0531-4D97-9ED9-FD9C1A319BB0}" type="pres">
      <dgm:prSet presAssocID="{B7DC186F-6F5C-43AC-9C1A-03154683936F}" presName="pillar1" presStyleLbl="node1" presStyleIdx="0" presStyleCnt="3">
        <dgm:presLayoutVars>
          <dgm:bulletEnabled val="1"/>
        </dgm:presLayoutVars>
      </dgm:prSet>
      <dgm:spPr/>
      <dgm:t>
        <a:bodyPr/>
        <a:lstStyle/>
        <a:p>
          <a:endParaRPr lang="es-MX"/>
        </a:p>
      </dgm:t>
    </dgm:pt>
    <dgm:pt modelId="{C22D729A-FD9E-47E6-9AA1-60FB6B54C4D2}" type="pres">
      <dgm:prSet presAssocID="{8B2AF5B2-77FA-437F-A944-18CFC5857787}" presName="pillarX" presStyleLbl="node1" presStyleIdx="1" presStyleCnt="3">
        <dgm:presLayoutVars>
          <dgm:bulletEnabled val="1"/>
        </dgm:presLayoutVars>
      </dgm:prSet>
      <dgm:spPr/>
      <dgm:t>
        <a:bodyPr/>
        <a:lstStyle/>
        <a:p>
          <a:endParaRPr lang="es-MX"/>
        </a:p>
      </dgm:t>
    </dgm:pt>
    <dgm:pt modelId="{6709B1CF-487A-4F36-9199-74748B57F01A}" type="pres">
      <dgm:prSet presAssocID="{074D03CD-7980-45C6-8618-13191CAF4680}" presName="pillarX" presStyleLbl="node1" presStyleIdx="2" presStyleCnt="3">
        <dgm:presLayoutVars>
          <dgm:bulletEnabled val="1"/>
        </dgm:presLayoutVars>
      </dgm:prSet>
      <dgm:spPr/>
      <dgm:t>
        <a:bodyPr/>
        <a:lstStyle/>
        <a:p>
          <a:endParaRPr lang="es-MX"/>
        </a:p>
      </dgm:t>
    </dgm:pt>
    <dgm:pt modelId="{B8BB855E-78F9-4634-851F-B62E7B443B87}" type="pres">
      <dgm:prSet presAssocID="{B7DC186F-6F5C-43AC-9C1A-03154683936F}" presName="base" presStyleLbl="dkBgShp" presStyleIdx="1" presStyleCnt="2"/>
      <dgm:spPr/>
    </dgm:pt>
  </dgm:ptLst>
  <dgm:cxnLst>
    <dgm:cxn modelId="{4A5A8064-4238-4CB2-8739-87B89F16A010}" type="presOf" srcId="{B7DC186F-6F5C-43AC-9C1A-03154683936F}" destId="{21A6E11A-A38E-418C-B593-DD356E48C1E5}" srcOrd="0" destOrd="0" presId="urn:microsoft.com/office/officeart/2005/8/layout/hList3"/>
    <dgm:cxn modelId="{0A8EB700-5AC2-41E2-AE9E-B0A539A99EF5}" srcId="{B7DC186F-6F5C-43AC-9C1A-03154683936F}" destId="{229D2ECE-7AE3-48BD-8753-8010D8AC96A5}" srcOrd="0" destOrd="0" parTransId="{068286D8-4401-4311-B2C3-8508B4AF3731}" sibTransId="{F7A36D47-3B29-4EF7-8F11-C469611A6E4E}"/>
    <dgm:cxn modelId="{A91716BB-17CA-4D24-A1B6-4FB3A5F12F42}" type="presOf" srcId="{229D2ECE-7AE3-48BD-8753-8010D8AC96A5}" destId="{5D89A82E-0531-4D97-9ED9-FD9C1A319BB0}" srcOrd="0" destOrd="0" presId="urn:microsoft.com/office/officeart/2005/8/layout/hList3"/>
    <dgm:cxn modelId="{339BF6B5-2D85-4F65-83FE-9A2BFBEF4178}" type="presOf" srcId="{8B2AF5B2-77FA-437F-A944-18CFC5857787}" destId="{C22D729A-FD9E-47E6-9AA1-60FB6B54C4D2}" srcOrd="0" destOrd="0" presId="urn:microsoft.com/office/officeart/2005/8/layout/hList3"/>
    <dgm:cxn modelId="{A9787CFD-EB65-427A-926C-763487F7030F}" type="presOf" srcId="{074D03CD-7980-45C6-8618-13191CAF4680}" destId="{6709B1CF-487A-4F36-9199-74748B57F01A}" srcOrd="0" destOrd="0" presId="urn:microsoft.com/office/officeart/2005/8/layout/hList3"/>
    <dgm:cxn modelId="{39C1F19C-08B6-4A55-B04A-8ADBE5012CC2}" srcId="{B7DC186F-6F5C-43AC-9C1A-03154683936F}" destId="{074D03CD-7980-45C6-8618-13191CAF4680}" srcOrd="2" destOrd="0" parTransId="{F3145815-2C12-42E5-A2CD-E730A9BE230C}" sibTransId="{1241FF42-6E1B-4D67-A1C1-0E627893464A}"/>
    <dgm:cxn modelId="{09E8139E-B3AA-4699-84A2-9F99B342CE1F}" srcId="{B7DC186F-6F5C-43AC-9C1A-03154683936F}" destId="{8B2AF5B2-77FA-437F-A944-18CFC5857787}" srcOrd="1" destOrd="0" parTransId="{E7FF307C-3E4F-4FBD-BBE9-F5A3B5470F0B}" sibTransId="{06227BEF-DD1D-4301-BC99-B07A2847634C}"/>
    <dgm:cxn modelId="{7CA66647-D41B-4824-998D-02DD2C647F46}" srcId="{308DBC86-5886-497E-8063-7A04A93A3177}" destId="{B7DC186F-6F5C-43AC-9C1A-03154683936F}" srcOrd="0" destOrd="0" parTransId="{C9A68AA6-0B00-423D-AB22-A242C5A87EF2}" sibTransId="{C3DCB27C-C645-47BE-BA3F-E5E12DEF8231}"/>
    <dgm:cxn modelId="{43D471F4-F27D-4DEC-B7C3-C6A94DA4F750}" type="presOf" srcId="{308DBC86-5886-497E-8063-7A04A93A3177}" destId="{38F93C2F-31B8-4612-A378-4094DB32CFCE}" srcOrd="0" destOrd="0" presId="urn:microsoft.com/office/officeart/2005/8/layout/hList3"/>
    <dgm:cxn modelId="{1FBB1458-1C39-42B0-8738-DC8E0FBA4EAE}" type="presParOf" srcId="{38F93C2F-31B8-4612-A378-4094DB32CFCE}" destId="{21A6E11A-A38E-418C-B593-DD356E48C1E5}" srcOrd="0" destOrd="0" presId="urn:microsoft.com/office/officeart/2005/8/layout/hList3"/>
    <dgm:cxn modelId="{ADBC2057-0C95-4931-BDB4-DEC1E5422EA8}" type="presParOf" srcId="{38F93C2F-31B8-4612-A378-4094DB32CFCE}" destId="{7AB4C85D-848B-4C67-939D-3CBD6378AADA}" srcOrd="1" destOrd="0" presId="urn:microsoft.com/office/officeart/2005/8/layout/hList3"/>
    <dgm:cxn modelId="{2D5E48F6-003E-4FD5-91A8-B8FD0CD948EE}" type="presParOf" srcId="{7AB4C85D-848B-4C67-939D-3CBD6378AADA}" destId="{5D89A82E-0531-4D97-9ED9-FD9C1A319BB0}" srcOrd="0" destOrd="0" presId="urn:microsoft.com/office/officeart/2005/8/layout/hList3"/>
    <dgm:cxn modelId="{69F712DF-9982-44F3-9A98-A6EF31270EB5}" type="presParOf" srcId="{7AB4C85D-848B-4C67-939D-3CBD6378AADA}" destId="{C22D729A-FD9E-47E6-9AA1-60FB6B54C4D2}" srcOrd="1" destOrd="0" presId="urn:microsoft.com/office/officeart/2005/8/layout/hList3"/>
    <dgm:cxn modelId="{6F9E1CB2-7FB3-4981-B95E-D7824510AF31}" type="presParOf" srcId="{7AB4C85D-848B-4C67-939D-3CBD6378AADA}" destId="{6709B1CF-487A-4F36-9199-74748B57F01A}" srcOrd="2" destOrd="0" presId="urn:microsoft.com/office/officeart/2005/8/layout/hList3"/>
    <dgm:cxn modelId="{7DB99D49-7C61-44DF-BE96-01D2E1CD1321}" type="presParOf" srcId="{38F93C2F-31B8-4612-A378-4094DB32CFCE}" destId="{B8BB855E-78F9-4634-851F-B62E7B443B87}" srcOrd="2" destOrd="0" presId="urn:microsoft.com/office/officeart/2005/8/layout/hList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486E11-F68C-4EC4-8A47-01BB707A42F3}" type="doc">
      <dgm:prSet loTypeId="urn:microsoft.com/office/officeart/2005/8/layout/cycle4" loCatId="cycle" qsTypeId="urn:microsoft.com/office/officeart/2005/8/quickstyle/simple1" qsCatId="simple" csTypeId="urn:microsoft.com/office/officeart/2005/8/colors/colorful3" csCatId="colorful" phldr="1"/>
      <dgm:spPr/>
      <dgm:t>
        <a:bodyPr/>
        <a:lstStyle/>
        <a:p>
          <a:endParaRPr lang="es-MX"/>
        </a:p>
      </dgm:t>
    </dgm:pt>
    <dgm:pt modelId="{2CFDE971-F6EB-4180-A5E9-EFA9D906F8C5}">
      <dgm:prSet phldrT="[Texto]"/>
      <dgm:spPr/>
      <dgm:t>
        <a:bodyPr/>
        <a:lstStyle/>
        <a:p>
          <a:r>
            <a:rPr lang="es-MX" dirty="0" smtClean="0"/>
            <a:t>Reconocimiento de la Diversidad</a:t>
          </a:r>
          <a:endParaRPr lang="es-MX" dirty="0"/>
        </a:p>
      </dgm:t>
    </dgm:pt>
    <dgm:pt modelId="{DF887E80-5B8C-468B-AF93-229598508216}" type="parTrans" cxnId="{FF71566E-A235-4FBE-889B-1071C5CCC7B3}">
      <dgm:prSet/>
      <dgm:spPr/>
      <dgm:t>
        <a:bodyPr/>
        <a:lstStyle/>
        <a:p>
          <a:endParaRPr lang="es-MX"/>
        </a:p>
      </dgm:t>
    </dgm:pt>
    <dgm:pt modelId="{D75ECB2C-4F07-47F3-9D9C-DA17E87C8485}" type="sibTrans" cxnId="{FF71566E-A235-4FBE-889B-1071C5CCC7B3}">
      <dgm:prSet/>
      <dgm:spPr/>
      <dgm:t>
        <a:bodyPr/>
        <a:lstStyle/>
        <a:p>
          <a:endParaRPr lang="es-MX"/>
        </a:p>
      </dgm:t>
    </dgm:pt>
    <dgm:pt modelId="{31F47ABC-76CB-4273-BE37-77283BE73A9F}">
      <dgm:prSet phldrT="[Texto]"/>
      <dgm:spPr/>
      <dgm:t>
        <a:bodyPr/>
        <a:lstStyle/>
        <a:p>
          <a:r>
            <a:rPr lang="es-MX" dirty="0" smtClean="0"/>
            <a:t>El docente identifica las necesidades y potencialidades de cada uno de sus alumnos y trabaja en función de esas diferencias</a:t>
          </a:r>
          <a:endParaRPr lang="es-MX" dirty="0"/>
        </a:p>
      </dgm:t>
    </dgm:pt>
    <dgm:pt modelId="{F656007C-A543-41BB-80ED-4EFAADDC1F21}" type="parTrans" cxnId="{B6827371-A538-4627-8A87-ABB1CAD81107}">
      <dgm:prSet/>
      <dgm:spPr/>
      <dgm:t>
        <a:bodyPr/>
        <a:lstStyle/>
        <a:p>
          <a:endParaRPr lang="es-MX"/>
        </a:p>
      </dgm:t>
    </dgm:pt>
    <dgm:pt modelId="{8C33CEB8-18AC-453C-BDAE-110716081920}" type="sibTrans" cxnId="{B6827371-A538-4627-8A87-ABB1CAD81107}">
      <dgm:prSet/>
      <dgm:spPr/>
      <dgm:t>
        <a:bodyPr/>
        <a:lstStyle/>
        <a:p>
          <a:endParaRPr lang="es-MX"/>
        </a:p>
      </dgm:t>
    </dgm:pt>
    <dgm:pt modelId="{A078401D-9906-4B2A-971F-9CE0C5811323}">
      <dgm:prSet phldrT="[Texto]"/>
      <dgm:spPr/>
      <dgm:t>
        <a:bodyPr/>
        <a:lstStyle/>
        <a:p>
          <a:r>
            <a:rPr lang="es-MX" dirty="0" smtClean="0"/>
            <a:t>Respeto  a las diferencias</a:t>
          </a:r>
          <a:endParaRPr lang="es-MX" dirty="0"/>
        </a:p>
      </dgm:t>
    </dgm:pt>
    <dgm:pt modelId="{345B9EB3-585B-4FB1-A21C-D3613B1C3B30}" type="parTrans" cxnId="{12FD5CAB-01D4-49D3-A06F-D97D9040573B}">
      <dgm:prSet/>
      <dgm:spPr/>
      <dgm:t>
        <a:bodyPr/>
        <a:lstStyle/>
        <a:p>
          <a:endParaRPr lang="es-MX"/>
        </a:p>
      </dgm:t>
    </dgm:pt>
    <dgm:pt modelId="{CD397B37-A855-4367-BBB8-52DED2286A65}" type="sibTrans" cxnId="{12FD5CAB-01D4-49D3-A06F-D97D9040573B}">
      <dgm:prSet/>
      <dgm:spPr/>
      <dgm:t>
        <a:bodyPr/>
        <a:lstStyle/>
        <a:p>
          <a:endParaRPr lang="es-MX"/>
        </a:p>
      </dgm:t>
    </dgm:pt>
    <dgm:pt modelId="{AED64E27-7BA7-458C-9D80-65B84CB3669A}">
      <dgm:prSet phldrT="[Texto]"/>
      <dgm:spPr/>
      <dgm:t>
        <a:bodyPr/>
        <a:lstStyle/>
        <a:p>
          <a:pPr algn="r"/>
          <a:r>
            <a:rPr lang="es-MX" dirty="0" smtClean="0"/>
            <a:t>El docente acepta la cosmovisión particular de sus discentes y mueve a la reflexión, aunque no a la imposición</a:t>
          </a:r>
          <a:endParaRPr lang="es-MX" dirty="0"/>
        </a:p>
      </dgm:t>
    </dgm:pt>
    <dgm:pt modelId="{777C1E21-7605-4C74-BF04-BC2503F33A33}" type="parTrans" cxnId="{282B269D-1FEF-4FBE-88C1-14F8804CDFDC}">
      <dgm:prSet/>
      <dgm:spPr/>
      <dgm:t>
        <a:bodyPr/>
        <a:lstStyle/>
        <a:p>
          <a:endParaRPr lang="es-MX"/>
        </a:p>
      </dgm:t>
    </dgm:pt>
    <dgm:pt modelId="{BC684402-9EEC-4780-A529-EBE32EE7F948}" type="sibTrans" cxnId="{282B269D-1FEF-4FBE-88C1-14F8804CDFDC}">
      <dgm:prSet/>
      <dgm:spPr/>
      <dgm:t>
        <a:bodyPr/>
        <a:lstStyle/>
        <a:p>
          <a:endParaRPr lang="es-MX"/>
        </a:p>
      </dgm:t>
    </dgm:pt>
    <dgm:pt modelId="{1FC80513-CB01-4843-9994-61E6B9686472}">
      <dgm:prSet phldrT="[Texto]"/>
      <dgm:spPr/>
      <dgm:t>
        <a:bodyPr/>
        <a:lstStyle/>
        <a:p>
          <a:r>
            <a:rPr lang="es-MX" dirty="0" smtClean="0"/>
            <a:t>El alumno como un ser sensible</a:t>
          </a:r>
          <a:endParaRPr lang="es-MX" dirty="0"/>
        </a:p>
      </dgm:t>
    </dgm:pt>
    <dgm:pt modelId="{97409862-DB78-4D0A-8444-D0DD578664AB}" type="parTrans" cxnId="{3C05BBFA-FB98-41A7-8F41-19B729CCDE3C}">
      <dgm:prSet/>
      <dgm:spPr/>
      <dgm:t>
        <a:bodyPr/>
        <a:lstStyle/>
        <a:p>
          <a:endParaRPr lang="es-MX"/>
        </a:p>
      </dgm:t>
    </dgm:pt>
    <dgm:pt modelId="{ADFC5B3D-8A02-48A2-B186-CD22E78BBE5A}" type="sibTrans" cxnId="{3C05BBFA-FB98-41A7-8F41-19B729CCDE3C}">
      <dgm:prSet/>
      <dgm:spPr/>
      <dgm:t>
        <a:bodyPr/>
        <a:lstStyle/>
        <a:p>
          <a:endParaRPr lang="es-MX"/>
        </a:p>
      </dgm:t>
    </dgm:pt>
    <dgm:pt modelId="{79AE9E30-C122-43E9-8360-8D0497F6FAC5}">
      <dgm:prSet phldrT="[Texto]"/>
      <dgm:spPr/>
      <dgm:t>
        <a:bodyPr/>
        <a:lstStyle/>
        <a:p>
          <a:pPr algn="r"/>
          <a:r>
            <a:rPr lang="es-MX" dirty="0" smtClean="0"/>
            <a:t>El docente reconoce al alumno como un individuo sensible y no solo como depositario de información</a:t>
          </a:r>
          <a:endParaRPr lang="es-MX" dirty="0"/>
        </a:p>
      </dgm:t>
    </dgm:pt>
    <dgm:pt modelId="{83757493-F8B9-4F48-9B21-1F2245798AC8}" type="parTrans" cxnId="{AAF8A852-DB7B-4F3F-AC1D-F2AA38B55B22}">
      <dgm:prSet/>
      <dgm:spPr/>
      <dgm:t>
        <a:bodyPr/>
        <a:lstStyle/>
        <a:p>
          <a:endParaRPr lang="es-MX"/>
        </a:p>
      </dgm:t>
    </dgm:pt>
    <dgm:pt modelId="{AD33A85D-1D48-4F8F-97AE-600BC95B09DB}" type="sibTrans" cxnId="{AAF8A852-DB7B-4F3F-AC1D-F2AA38B55B22}">
      <dgm:prSet/>
      <dgm:spPr/>
      <dgm:t>
        <a:bodyPr/>
        <a:lstStyle/>
        <a:p>
          <a:endParaRPr lang="es-MX"/>
        </a:p>
      </dgm:t>
    </dgm:pt>
    <dgm:pt modelId="{1577D128-4E6D-4FD8-B29B-85690799474C}">
      <dgm:prSet phldrT="[Texto]"/>
      <dgm:spPr/>
      <dgm:t>
        <a:bodyPr/>
        <a:lstStyle/>
        <a:p>
          <a:r>
            <a:rPr lang="es-MX" dirty="0" smtClean="0"/>
            <a:t>Igualdad de oportunidades</a:t>
          </a:r>
          <a:endParaRPr lang="es-MX" dirty="0"/>
        </a:p>
      </dgm:t>
    </dgm:pt>
    <dgm:pt modelId="{23F0E128-E1AA-418E-A025-929B8837CF08}" type="parTrans" cxnId="{98006AAD-B8E8-4DEC-926A-78D83CEA0135}">
      <dgm:prSet/>
      <dgm:spPr/>
      <dgm:t>
        <a:bodyPr/>
        <a:lstStyle/>
        <a:p>
          <a:endParaRPr lang="es-MX"/>
        </a:p>
      </dgm:t>
    </dgm:pt>
    <dgm:pt modelId="{CF6AD895-7452-4F93-9F41-B496F3102642}" type="sibTrans" cxnId="{98006AAD-B8E8-4DEC-926A-78D83CEA0135}">
      <dgm:prSet/>
      <dgm:spPr/>
      <dgm:t>
        <a:bodyPr/>
        <a:lstStyle/>
        <a:p>
          <a:endParaRPr lang="es-MX"/>
        </a:p>
      </dgm:t>
    </dgm:pt>
    <dgm:pt modelId="{8BF89F5C-9799-4674-B4C8-AEFE9231A298}">
      <dgm:prSet phldrT="[Texto]"/>
      <dgm:spPr/>
      <dgm:t>
        <a:bodyPr/>
        <a:lstStyle/>
        <a:p>
          <a:r>
            <a:rPr lang="es-MX" dirty="0" smtClean="0"/>
            <a:t>El docente no hace juicios “a priori” y permite que todos sus alumnos demuestren sus habilidades en igualdad de condiciones</a:t>
          </a:r>
          <a:endParaRPr lang="es-MX" dirty="0"/>
        </a:p>
      </dgm:t>
    </dgm:pt>
    <dgm:pt modelId="{658C87E7-4785-4670-918E-FC32C757324D}" type="parTrans" cxnId="{0F3DBFD6-08D3-453F-868B-6582FCC16EA9}">
      <dgm:prSet/>
      <dgm:spPr/>
      <dgm:t>
        <a:bodyPr/>
        <a:lstStyle/>
        <a:p>
          <a:endParaRPr lang="es-MX"/>
        </a:p>
      </dgm:t>
    </dgm:pt>
    <dgm:pt modelId="{D929AB0F-96DA-4495-AC59-30EF9DBFF3F7}" type="sibTrans" cxnId="{0F3DBFD6-08D3-453F-868B-6582FCC16EA9}">
      <dgm:prSet/>
      <dgm:spPr/>
      <dgm:t>
        <a:bodyPr/>
        <a:lstStyle/>
        <a:p>
          <a:endParaRPr lang="es-MX"/>
        </a:p>
      </dgm:t>
    </dgm:pt>
    <dgm:pt modelId="{0C43C679-B694-4805-865C-EA669B5E7B0A}">
      <dgm:prSet phldrT="[Texto]"/>
      <dgm:spPr/>
      <dgm:t>
        <a:bodyPr/>
        <a:lstStyle/>
        <a:p>
          <a:pPr algn="r"/>
          <a:endParaRPr lang="es-MX" dirty="0"/>
        </a:p>
      </dgm:t>
    </dgm:pt>
    <dgm:pt modelId="{B4044B26-5A2C-40D0-B413-46D32C44103D}" type="parTrans" cxnId="{A62392EE-CE15-41D9-A9CC-A4C19308277D}">
      <dgm:prSet/>
      <dgm:spPr/>
    </dgm:pt>
    <dgm:pt modelId="{D65F0CC2-CE7C-4D76-BA65-CEFBB60F1B6A}" type="sibTrans" cxnId="{A62392EE-CE15-41D9-A9CC-A4C19308277D}">
      <dgm:prSet/>
      <dgm:spPr/>
    </dgm:pt>
    <dgm:pt modelId="{BF7FD03B-F0B7-4DAE-81F7-07DE74AEAECC}" type="pres">
      <dgm:prSet presAssocID="{7A486E11-F68C-4EC4-8A47-01BB707A42F3}" presName="cycleMatrixDiagram" presStyleCnt="0">
        <dgm:presLayoutVars>
          <dgm:chMax val="1"/>
          <dgm:dir/>
          <dgm:animLvl val="lvl"/>
          <dgm:resizeHandles val="exact"/>
        </dgm:presLayoutVars>
      </dgm:prSet>
      <dgm:spPr/>
      <dgm:t>
        <a:bodyPr/>
        <a:lstStyle/>
        <a:p>
          <a:endParaRPr lang="es-MX"/>
        </a:p>
      </dgm:t>
    </dgm:pt>
    <dgm:pt modelId="{171697E0-BA72-48D5-A901-A583BE48AFF2}" type="pres">
      <dgm:prSet presAssocID="{7A486E11-F68C-4EC4-8A47-01BB707A42F3}" presName="children" presStyleCnt="0"/>
      <dgm:spPr/>
    </dgm:pt>
    <dgm:pt modelId="{8F88AAD5-FAF8-4EF0-92BA-41EF1C070E2B}" type="pres">
      <dgm:prSet presAssocID="{7A486E11-F68C-4EC4-8A47-01BB707A42F3}" presName="child1group" presStyleCnt="0"/>
      <dgm:spPr/>
    </dgm:pt>
    <dgm:pt modelId="{4689669B-5D24-41A7-9941-29C702BA13A7}" type="pres">
      <dgm:prSet presAssocID="{7A486E11-F68C-4EC4-8A47-01BB707A42F3}" presName="child1" presStyleLbl="bgAcc1" presStyleIdx="0" presStyleCnt="4"/>
      <dgm:spPr/>
      <dgm:t>
        <a:bodyPr/>
        <a:lstStyle/>
        <a:p>
          <a:endParaRPr lang="es-MX"/>
        </a:p>
      </dgm:t>
    </dgm:pt>
    <dgm:pt modelId="{999D8F8D-EB5A-4CBD-8CAA-0C1D35B35A9F}" type="pres">
      <dgm:prSet presAssocID="{7A486E11-F68C-4EC4-8A47-01BB707A42F3}" presName="child1Text" presStyleLbl="bgAcc1" presStyleIdx="0" presStyleCnt="4">
        <dgm:presLayoutVars>
          <dgm:bulletEnabled val="1"/>
        </dgm:presLayoutVars>
      </dgm:prSet>
      <dgm:spPr/>
      <dgm:t>
        <a:bodyPr/>
        <a:lstStyle/>
        <a:p>
          <a:endParaRPr lang="es-MX"/>
        </a:p>
      </dgm:t>
    </dgm:pt>
    <dgm:pt modelId="{37C873F0-2E79-4F47-BDF4-E504006226D4}" type="pres">
      <dgm:prSet presAssocID="{7A486E11-F68C-4EC4-8A47-01BB707A42F3}" presName="child2group" presStyleCnt="0"/>
      <dgm:spPr/>
    </dgm:pt>
    <dgm:pt modelId="{F6E88262-8420-4138-AF64-1244A317B98A}" type="pres">
      <dgm:prSet presAssocID="{7A486E11-F68C-4EC4-8A47-01BB707A42F3}" presName="child2" presStyleLbl="bgAcc1" presStyleIdx="1" presStyleCnt="4"/>
      <dgm:spPr/>
      <dgm:t>
        <a:bodyPr/>
        <a:lstStyle/>
        <a:p>
          <a:endParaRPr lang="es-MX"/>
        </a:p>
      </dgm:t>
    </dgm:pt>
    <dgm:pt modelId="{C7AE7B27-758B-44FF-9C09-E113FF732529}" type="pres">
      <dgm:prSet presAssocID="{7A486E11-F68C-4EC4-8A47-01BB707A42F3}" presName="child2Text" presStyleLbl="bgAcc1" presStyleIdx="1" presStyleCnt="4">
        <dgm:presLayoutVars>
          <dgm:bulletEnabled val="1"/>
        </dgm:presLayoutVars>
      </dgm:prSet>
      <dgm:spPr/>
      <dgm:t>
        <a:bodyPr/>
        <a:lstStyle/>
        <a:p>
          <a:endParaRPr lang="es-MX"/>
        </a:p>
      </dgm:t>
    </dgm:pt>
    <dgm:pt modelId="{EB056E9C-B104-44C7-81AB-8D130657F2BE}" type="pres">
      <dgm:prSet presAssocID="{7A486E11-F68C-4EC4-8A47-01BB707A42F3}" presName="child3group" presStyleCnt="0"/>
      <dgm:spPr/>
    </dgm:pt>
    <dgm:pt modelId="{B0A66FF9-A9DD-4ECC-B8B1-D5D037A58DAB}" type="pres">
      <dgm:prSet presAssocID="{7A486E11-F68C-4EC4-8A47-01BB707A42F3}" presName="child3" presStyleLbl="bgAcc1" presStyleIdx="2" presStyleCnt="4"/>
      <dgm:spPr/>
      <dgm:t>
        <a:bodyPr/>
        <a:lstStyle/>
        <a:p>
          <a:endParaRPr lang="es-MX"/>
        </a:p>
      </dgm:t>
    </dgm:pt>
    <dgm:pt modelId="{3958843C-1855-4EF3-9478-703110D624B2}" type="pres">
      <dgm:prSet presAssocID="{7A486E11-F68C-4EC4-8A47-01BB707A42F3}" presName="child3Text" presStyleLbl="bgAcc1" presStyleIdx="2" presStyleCnt="4">
        <dgm:presLayoutVars>
          <dgm:bulletEnabled val="1"/>
        </dgm:presLayoutVars>
      </dgm:prSet>
      <dgm:spPr/>
      <dgm:t>
        <a:bodyPr/>
        <a:lstStyle/>
        <a:p>
          <a:endParaRPr lang="es-MX"/>
        </a:p>
      </dgm:t>
    </dgm:pt>
    <dgm:pt modelId="{77F99902-E597-4729-A535-265BB1EAC1C4}" type="pres">
      <dgm:prSet presAssocID="{7A486E11-F68C-4EC4-8A47-01BB707A42F3}" presName="child4group" presStyleCnt="0"/>
      <dgm:spPr/>
    </dgm:pt>
    <dgm:pt modelId="{52D5BC3B-5684-4E51-8098-8542B8802C53}" type="pres">
      <dgm:prSet presAssocID="{7A486E11-F68C-4EC4-8A47-01BB707A42F3}" presName="child4" presStyleLbl="bgAcc1" presStyleIdx="3" presStyleCnt="4"/>
      <dgm:spPr/>
      <dgm:t>
        <a:bodyPr/>
        <a:lstStyle/>
        <a:p>
          <a:endParaRPr lang="es-MX"/>
        </a:p>
      </dgm:t>
    </dgm:pt>
    <dgm:pt modelId="{5E6A63C5-8184-40CC-953D-F4EF1427D403}" type="pres">
      <dgm:prSet presAssocID="{7A486E11-F68C-4EC4-8A47-01BB707A42F3}" presName="child4Text" presStyleLbl="bgAcc1" presStyleIdx="3" presStyleCnt="4">
        <dgm:presLayoutVars>
          <dgm:bulletEnabled val="1"/>
        </dgm:presLayoutVars>
      </dgm:prSet>
      <dgm:spPr/>
      <dgm:t>
        <a:bodyPr/>
        <a:lstStyle/>
        <a:p>
          <a:endParaRPr lang="es-MX"/>
        </a:p>
      </dgm:t>
    </dgm:pt>
    <dgm:pt modelId="{5CC893F2-3B69-4662-A2C9-7BD398877A16}" type="pres">
      <dgm:prSet presAssocID="{7A486E11-F68C-4EC4-8A47-01BB707A42F3}" presName="childPlaceholder" presStyleCnt="0"/>
      <dgm:spPr/>
    </dgm:pt>
    <dgm:pt modelId="{56589101-2B11-466E-873E-84B51D333221}" type="pres">
      <dgm:prSet presAssocID="{7A486E11-F68C-4EC4-8A47-01BB707A42F3}" presName="circle" presStyleCnt="0"/>
      <dgm:spPr/>
    </dgm:pt>
    <dgm:pt modelId="{0FBD9E4C-66EC-4895-84C4-41A8710BAFD2}" type="pres">
      <dgm:prSet presAssocID="{7A486E11-F68C-4EC4-8A47-01BB707A42F3}" presName="quadrant1" presStyleLbl="node1" presStyleIdx="0" presStyleCnt="4">
        <dgm:presLayoutVars>
          <dgm:chMax val="1"/>
          <dgm:bulletEnabled val="1"/>
        </dgm:presLayoutVars>
      </dgm:prSet>
      <dgm:spPr/>
      <dgm:t>
        <a:bodyPr/>
        <a:lstStyle/>
        <a:p>
          <a:endParaRPr lang="es-MX"/>
        </a:p>
      </dgm:t>
    </dgm:pt>
    <dgm:pt modelId="{8F1C343D-336D-44DE-B7DF-698033C8D093}" type="pres">
      <dgm:prSet presAssocID="{7A486E11-F68C-4EC4-8A47-01BB707A42F3}" presName="quadrant2" presStyleLbl="node1" presStyleIdx="1" presStyleCnt="4">
        <dgm:presLayoutVars>
          <dgm:chMax val="1"/>
          <dgm:bulletEnabled val="1"/>
        </dgm:presLayoutVars>
      </dgm:prSet>
      <dgm:spPr/>
      <dgm:t>
        <a:bodyPr/>
        <a:lstStyle/>
        <a:p>
          <a:endParaRPr lang="es-MX"/>
        </a:p>
      </dgm:t>
    </dgm:pt>
    <dgm:pt modelId="{6E5147F2-71F6-4C6C-8B84-F51DDD0F6F7A}" type="pres">
      <dgm:prSet presAssocID="{7A486E11-F68C-4EC4-8A47-01BB707A42F3}" presName="quadrant3" presStyleLbl="node1" presStyleIdx="2" presStyleCnt="4">
        <dgm:presLayoutVars>
          <dgm:chMax val="1"/>
          <dgm:bulletEnabled val="1"/>
        </dgm:presLayoutVars>
      </dgm:prSet>
      <dgm:spPr/>
      <dgm:t>
        <a:bodyPr/>
        <a:lstStyle/>
        <a:p>
          <a:endParaRPr lang="es-MX"/>
        </a:p>
      </dgm:t>
    </dgm:pt>
    <dgm:pt modelId="{F91DA22C-64D8-4490-B6C9-AC461F9E0907}" type="pres">
      <dgm:prSet presAssocID="{7A486E11-F68C-4EC4-8A47-01BB707A42F3}" presName="quadrant4" presStyleLbl="node1" presStyleIdx="3" presStyleCnt="4">
        <dgm:presLayoutVars>
          <dgm:chMax val="1"/>
          <dgm:bulletEnabled val="1"/>
        </dgm:presLayoutVars>
      </dgm:prSet>
      <dgm:spPr/>
      <dgm:t>
        <a:bodyPr/>
        <a:lstStyle/>
        <a:p>
          <a:endParaRPr lang="es-MX"/>
        </a:p>
      </dgm:t>
    </dgm:pt>
    <dgm:pt modelId="{0B50B521-F41A-4AFD-8947-8EAB6EE10185}" type="pres">
      <dgm:prSet presAssocID="{7A486E11-F68C-4EC4-8A47-01BB707A42F3}" presName="quadrantPlaceholder" presStyleCnt="0"/>
      <dgm:spPr/>
    </dgm:pt>
    <dgm:pt modelId="{2302B5C0-5F4D-4A03-A018-835C1E62641D}" type="pres">
      <dgm:prSet presAssocID="{7A486E11-F68C-4EC4-8A47-01BB707A42F3}" presName="center1" presStyleLbl="fgShp" presStyleIdx="0" presStyleCnt="2"/>
      <dgm:spPr/>
    </dgm:pt>
    <dgm:pt modelId="{E992D1BD-FCFE-4400-B27C-00A7EF9D59B1}" type="pres">
      <dgm:prSet presAssocID="{7A486E11-F68C-4EC4-8A47-01BB707A42F3}" presName="center2" presStyleLbl="fgShp" presStyleIdx="1" presStyleCnt="2"/>
      <dgm:spPr/>
    </dgm:pt>
  </dgm:ptLst>
  <dgm:cxnLst>
    <dgm:cxn modelId="{47E3B37A-013D-4DE3-A22C-804FE47F5B36}" type="presOf" srcId="{8BF89F5C-9799-4674-B4C8-AEFE9231A298}" destId="{5E6A63C5-8184-40CC-953D-F4EF1427D403}" srcOrd="1" destOrd="0" presId="urn:microsoft.com/office/officeart/2005/8/layout/cycle4"/>
    <dgm:cxn modelId="{D7555157-9E6D-461D-B7B7-5CC9CBC82A59}" type="presOf" srcId="{A078401D-9906-4B2A-971F-9CE0C5811323}" destId="{8F1C343D-336D-44DE-B7DF-698033C8D093}" srcOrd="0" destOrd="0" presId="urn:microsoft.com/office/officeart/2005/8/layout/cycle4"/>
    <dgm:cxn modelId="{1F028CA4-F51A-4816-B510-DA614F3E8161}" type="presOf" srcId="{1577D128-4E6D-4FD8-B29B-85690799474C}" destId="{F91DA22C-64D8-4490-B6C9-AC461F9E0907}" srcOrd="0" destOrd="0" presId="urn:microsoft.com/office/officeart/2005/8/layout/cycle4"/>
    <dgm:cxn modelId="{AAF8A852-DB7B-4F3F-AC1D-F2AA38B55B22}" srcId="{1FC80513-CB01-4843-9994-61E6B9686472}" destId="{79AE9E30-C122-43E9-8360-8D0497F6FAC5}" srcOrd="1" destOrd="0" parTransId="{83757493-F8B9-4F48-9B21-1F2245798AC8}" sibTransId="{AD33A85D-1D48-4F8F-97AE-600BC95B09DB}"/>
    <dgm:cxn modelId="{59304477-0660-4F42-9C03-ECD65CA9090C}" type="presOf" srcId="{31F47ABC-76CB-4273-BE37-77283BE73A9F}" destId="{4689669B-5D24-41A7-9941-29C702BA13A7}" srcOrd="0" destOrd="0" presId="urn:microsoft.com/office/officeart/2005/8/layout/cycle4"/>
    <dgm:cxn modelId="{35387A0B-930D-4B67-8B2D-C919A89571AE}" type="presOf" srcId="{2CFDE971-F6EB-4180-A5E9-EFA9D906F8C5}" destId="{0FBD9E4C-66EC-4895-84C4-41A8710BAFD2}" srcOrd="0" destOrd="0" presId="urn:microsoft.com/office/officeart/2005/8/layout/cycle4"/>
    <dgm:cxn modelId="{2F3C3F34-1218-4A27-A46A-5CCE4CC808E3}" type="presOf" srcId="{AED64E27-7BA7-458C-9D80-65B84CB3669A}" destId="{F6E88262-8420-4138-AF64-1244A317B98A}" srcOrd="0" destOrd="0" presId="urn:microsoft.com/office/officeart/2005/8/layout/cycle4"/>
    <dgm:cxn modelId="{3C05BBFA-FB98-41A7-8F41-19B729CCDE3C}" srcId="{7A486E11-F68C-4EC4-8A47-01BB707A42F3}" destId="{1FC80513-CB01-4843-9994-61E6B9686472}" srcOrd="2" destOrd="0" parTransId="{97409862-DB78-4D0A-8444-D0DD578664AB}" sibTransId="{ADFC5B3D-8A02-48A2-B186-CD22E78BBE5A}"/>
    <dgm:cxn modelId="{98006AAD-B8E8-4DEC-926A-78D83CEA0135}" srcId="{7A486E11-F68C-4EC4-8A47-01BB707A42F3}" destId="{1577D128-4E6D-4FD8-B29B-85690799474C}" srcOrd="3" destOrd="0" parTransId="{23F0E128-E1AA-418E-A025-929B8837CF08}" sibTransId="{CF6AD895-7452-4F93-9F41-B496F3102642}"/>
    <dgm:cxn modelId="{0F3DBFD6-08D3-453F-868B-6582FCC16EA9}" srcId="{1577D128-4E6D-4FD8-B29B-85690799474C}" destId="{8BF89F5C-9799-4674-B4C8-AEFE9231A298}" srcOrd="0" destOrd="0" parTransId="{658C87E7-4785-4670-918E-FC32C757324D}" sibTransId="{D929AB0F-96DA-4495-AC59-30EF9DBFF3F7}"/>
    <dgm:cxn modelId="{B0B746DC-C16E-4C28-AD5C-ECFA64EFB278}" type="presOf" srcId="{79AE9E30-C122-43E9-8360-8D0497F6FAC5}" destId="{3958843C-1855-4EF3-9478-703110D624B2}" srcOrd="1" destOrd="1" presId="urn:microsoft.com/office/officeart/2005/8/layout/cycle4"/>
    <dgm:cxn modelId="{98B3876D-E877-483F-B6B5-F8198E2ABEF2}" type="presOf" srcId="{7A486E11-F68C-4EC4-8A47-01BB707A42F3}" destId="{BF7FD03B-F0B7-4DAE-81F7-07DE74AEAECC}" srcOrd="0" destOrd="0" presId="urn:microsoft.com/office/officeart/2005/8/layout/cycle4"/>
    <dgm:cxn modelId="{A7C3330C-0AD1-497F-9931-668FA8FD55AC}" type="presOf" srcId="{1FC80513-CB01-4843-9994-61E6B9686472}" destId="{6E5147F2-71F6-4C6C-8B84-F51DDD0F6F7A}" srcOrd="0" destOrd="0" presId="urn:microsoft.com/office/officeart/2005/8/layout/cycle4"/>
    <dgm:cxn modelId="{65640E9C-27C0-4781-9B3E-0778AC15B88B}" type="presOf" srcId="{79AE9E30-C122-43E9-8360-8D0497F6FAC5}" destId="{B0A66FF9-A9DD-4ECC-B8B1-D5D037A58DAB}" srcOrd="0" destOrd="1" presId="urn:microsoft.com/office/officeart/2005/8/layout/cycle4"/>
    <dgm:cxn modelId="{A62392EE-CE15-41D9-A9CC-A4C19308277D}" srcId="{1FC80513-CB01-4843-9994-61E6B9686472}" destId="{0C43C679-B694-4805-865C-EA669B5E7B0A}" srcOrd="0" destOrd="0" parTransId="{B4044B26-5A2C-40D0-B413-46D32C44103D}" sibTransId="{D65F0CC2-CE7C-4D76-BA65-CEFBB60F1B6A}"/>
    <dgm:cxn modelId="{282B269D-1FEF-4FBE-88C1-14F8804CDFDC}" srcId="{A078401D-9906-4B2A-971F-9CE0C5811323}" destId="{AED64E27-7BA7-458C-9D80-65B84CB3669A}" srcOrd="0" destOrd="0" parTransId="{777C1E21-7605-4C74-BF04-BC2503F33A33}" sibTransId="{BC684402-9EEC-4780-A529-EBE32EE7F948}"/>
    <dgm:cxn modelId="{0C0887E1-B8C1-47B4-81A0-A34A63DFE547}" type="presOf" srcId="{0C43C679-B694-4805-865C-EA669B5E7B0A}" destId="{B0A66FF9-A9DD-4ECC-B8B1-D5D037A58DAB}" srcOrd="0" destOrd="0" presId="urn:microsoft.com/office/officeart/2005/8/layout/cycle4"/>
    <dgm:cxn modelId="{C375410C-1044-4FA0-8F83-E504577984B6}" type="presOf" srcId="{AED64E27-7BA7-458C-9D80-65B84CB3669A}" destId="{C7AE7B27-758B-44FF-9C09-E113FF732529}" srcOrd="1" destOrd="0" presId="urn:microsoft.com/office/officeart/2005/8/layout/cycle4"/>
    <dgm:cxn modelId="{07ED71D9-65FC-44FF-9CC4-255CC76B75DD}" type="presOf" srcId="{8BF89F5C-9799-4674-B4C8-AEFE9231A298}" destId="{52D5BC3B-5684-4E51-8098-8542B8802C53}" srcOrd="0" destOrd="0" presId="urn:microsoft.com/office/officeart/2005/8/layout/cycle4"/>
    <dgm:cxn modelId="{12FD5CAB-01D4-49D3-A06F-D97D9040573B}" srcId="{7A486E11-F68C-4EC4-8A47-01BB707A42F3}" destId="{A078401D-9906-4B2A-971F-9CE0C5811323}" srcOrd="1" destOrd="0" parTransId="{345B9EB3-585B-4FB1-A21C-D3613B1C3B30}" sibTransId="{CD397B37-A855-4367-BBB8-52DED2286A65}"/>
    <dgm:cxn modelId="{9A965DD1-DF8D-4321-ABBF-FE92D73E3C55}" type="presOf" srcId="{31F47ABC-76CB-4273-BE37-77283BE73A9F}" destId="{999D8F8D-EB5A-4CBD-8CAA-0C1D35B35A9F}" srcOrd="1" destOrd="0" presId="urn:microsoft.com/office/officeart/2005/8/layout/cycle4"/>
    <dgm:cxn modelId="{FF71566E-A235-4FBE-889B-1071C5CCC7B3}" srcId="{7A486E11-F68C-4EC4-8A47-01BB707A42F3}" destId="{2CFDE971-F6EB-4180-A5E9-EFA9D906F8C5}" srcOrd="0" destOrd="0" parTransId="{DF887E80-5B8C-468B-AF93-229598508216}" sibTransId="{D75ECB2C-4F07-47F3-9D9C-DA17E87C8485}"/>
    <dgm:cxn modelId="{94A26374-4B07-46F1-B571-9B9FAF1F92CA}" type="presOf" srcId="{0C43C679-B694-4805-865C-EA669B5E7B0A}" destId="{3958843C-1855-4EF3-9478-703110D624B2}" srcOrd="1" destOrd="0" presId="urn:microsoft.com/office/officeart/2005/8/layout/cycle4"/>
    <dgm:cxn modelId="{B6827371-A538-4627-8A87-ABB1CAD81107}" srcId="{2CFDE971-F6EB-4180-A5E9-EFA9D906F8C5}" destId="{31F47ABC-76CB-4273-BE37-77283BE73A9F}" srcOrd="0" destOrd="0" parTransId="{F656007C-A543-41BB-80ED-4EFAADDC1F21}" sibTransId="{8C33CEB8-18AC-453C-BDAE-110716081920}"/>
    <dgm:cxn modelId="{E3332A0E-1E4C-4980-A18C-DA9ECFBB2A6D}" type="presParOf" srcId="{BF7FD03B-F0B7-4DAE-81F7-07DE74AEAECC}" destId="{171697E0-BA72-48D5-A901-A583BE48AFF2}" srcOrd="0" destOrd="0" presId="urn:microsoft.com/office/officeart/2005/8/layout/cycle4"/>
    <dgm:cxn modelId="{22FD77F2-9F98-45BE-A122-C5538A54BFD3}" type="presParOf" srcId="{171697E0-BA72-48D5-A901-A583BE48AFF2}" destId="{8F88AAD5-FAF8-4EF0-92BA-41EF1C070E2B}" srcOrd="0" destOrd="0" presId="urn:microsoft.com/office/officeart/2005/8/layout/cycle4"/>
    <dgm:cxn modelId="{75B3BF13-18A1-4909-BB79-47F926ECDF45}" type="presParOf" srcId="{8F88AAD5-FAF8-4EF0-92BA-41EF1C070E2B}" destId="{4689669B-5D24-41A7-9941-29C702BA13A7}" srcOrd="0" destOrd="0" presId="urn:microsoft.com/office/officeart/2005/8/layout/cycle4"/>
    <dgm:cxn modelId="{EF8B55ED-D544-41A2-8696-AC44F9FCA3F6}" type="presParOf" srcId="{8F88AAD5-FAF8-4EF0-92BA-41EF1C070E2B}" destId="{999D8F8D-EB5A-4CBD-8CAA-0C1D35B35A9F}" srcOrd="1" destOrd="0" presId="urn:microsoft.com/office/officeart/2005/8/layout/cycle4"/>
    <dgm:cxn modelId="{B01A19D4-F369-461F-B13E-73403179F408}" type="presParOf" srcId="{171697E0-BA72-48D5-A901-A583BE48AFF2}" destId="{37C873F0-2E79-4F47-BDF4-E504006226D4}" srcOrd="1" destOrd="0" presId="urn:microsoft.com/office/officeart/2005/8/layout/cycle4"/>
    <dgm:cxn modelId="{8B4A037E-B653-42BF-91CF-9FD9DE342960}" type="presParOf" srcId="{37C873F0-2E79-4F47-BDF4-E504006226D4}" destId="{F6E88262-8420-4138-AF64-1244A317B98A}" srcOrd="0" destOrd="0" presId="urn:microsoft.com/office/officeart/2005/8/layout/cycle4"/>
    <dgm:cxn modelId="{47E7D568-9330-4FA0-9C20-A6F7ECE358D1}" type="presParOf" srcId="{37C873F0-2E79-4F47-BDF4-E504006226D4}" destId="{C7AE7B27-758B-44FF-9C09-E113FF732529}" srcOrd="1" destOrd="0" presId="urn:microsoft.com/office/officeart/2005/8/layout/cycle4"/>
    <dgm:cxn modelId="{A2981E38-7726-4FE8-906B-DFF68ABEC68E}" type="presParOf" srcId="{171697E0-BA72-48D5-A901-A583BE48AFF2}" destId="{EB056E9C-B104-44C7-81AB-8D130657F2BE}" srcOrd="2" destOrd="0" presId="urn:microsoft.com/office/officeart/2005/8/layout/cycle4"/>
    <dgm:cxn modelId="{3DA79D6C-832F-499F-9EC0-207EA463ABDD}" type="presParOf" srcId="{EB056E9C-B104-44C7-81AB-8D130657F2BE}" destId="{B0A66FF9-A9DD-4ECC-B8B1-D5D037A58DAB}" srcOrd="0" destOrd="0" presId="urn:microsoft.com/office/officeart/2005/8/layout/cycle4"/>
    <dgm:cxn modelId="{6A45515A-064D-4FFC-878C-EE4F5B762E51}" type="presParOf" srcId="{EB056E9C-B104-44C7-81AB-8D130657F2BE}" destId="{3958843C-1855-4EF3-9478-703110D624B2}" srcOrd="1" destOrd="0" presId="urn:microsoft.com/office/officeart/2005/8/layout/cycle4"/>
    <dgm:cxn modelId="{39C8249E-A8C3-426F-81F4-2AF5AB024511}" type="presParOf" srcId="{171697E0-BA72-48D5-A901-A583BE48AFF2}" destId="{77F99902-E597-4729-A535-265BB1EAC1C4}" srcOrd="3" destOrd="0" presId="urn:microsoft.com/office/officeart/2005/8/layout/cycle4"/>
    <dgm:cxn modelId="{74F39FE0-86A7-4717-A604-76C76E9BEEEE}" type="presParOf" srcId="{77F99902-E597-4729-A535-265BB1EAC1C4}" destId="{52D5BC3B-5684-4E51-8098-8542B8802C53}" srcOrd="0" destOrd="0" presId="urn:microsoft.com/office/officeart/2005/8/layout/cycle4"/>
    <dgm:cxn modelId="{F3898C7E-3A2A-45CD-ACA8-7D262F9A56C9}" type="presParOf" srcId="{77F99902-E597-4729-A535-265BB1EAC1C4}" destId="{5E6A63C5-8184-40CC-953D-F4EF1427D403}" srcOrd="1" destOrd="0" presId="urn:microsoft.com/office/officeart/2005/8/layout/cycle4"/>
    <dgm:cxn modelId="{2A2F2C8B-1A0D-44DD-8D49-13E413BF415F}" type="presParOf" srcId="{171697E0-BA72-48D5-A901-A583BE48AFF2}" destId="{5CC893F2-3B69-4662-A2C9-7BD398877A16}" srcOrd="4" destOrd="0" presId="urn:microsoft.com/office/officeart/2005/8/layout/cycle4"/>
    <dgm:cxn modelId="{22C5AE4A-444A-4B2E-BCB2-F5DD39160A7A}" type="presParOf" srcId="{BF7FD03B-F0B7-4DAE-81F7-07DE74AEAECC}" destId="{56589101-2B11-466E-873E-84B51D333221}" srcOrd="1" destOrd="0" presId="urn:microsoft.com/office/officeart/2005/8/layout/cycle4"/>
    <dgm:cxn modelId="{CA9B972E-0A66-4E96-A622-739A76F999CE}" type="presParOf" srcId="{56589101-2B11-466E-873E-84B51D333221}" destId="{0FBD9E4C-66EC-4895-84C4-41A8710BAFD2}" srcOrd="0" destOrd="0" presId="urn:microsoft.com/office/officeart/2005/8/layout/cycle4"/>
    <dgm:cxn modelId="{B18AF170-B0E9-42CD-BDD5-2FD03BBA619A}" type="presParOf" srcId="{56589101-2B11-466E-873E-84B51D333221}" destId="{8F1C343D-336D-44DE-B7DF-698033C8D093}" srcOrd="1" destOrd="0" presId="urn:microsoft.com/office/officeart/2005/8/layout/cycle4"/>
    <dgm:cxn modelId="{0134C169-0D05-4360-A618-ABE8CC6E9A57}" type="presParOf" srcId="{56589101-2B11-466E-873E-84B51D333221}" destId="{6E5147F2-71F6-4C6C-8B84-F51DDD0F6F7A}" srcOrd="2" destOrd="0" presId="urn:microsoft.com/office/officeart/2005/8/layout/cycle4"/>
    <dgm:cxn modelId="{E09872EE-D3EB-4927-8D07-D1502F655F4F}" type="presParOf" srcId="{56589101-2B11-466E-873E-84B51D333221}" destId="{F91DA22C-64D8-4490-B6C9-AC461F9E0907}" srcOrd="3" destOrd="0" presId="urn:microsoft.com/office/officeart/2005/8/layout/cycle4"/>
    <dgm:cxn modelId="{6F587E71-6CB1-455B-86F7-49D9ED41E027}" type="presParOf" srcId="{56589101-2B11-466E-873E-84B51D333221}" destId="{0B50B521-F41A-4AFD-8947-8EAB6EE10185}" srcOrd="4" destOrd="0" presId="urn:microsoft.com/office/officeart/2005/8/layout/cycle4"/>
    <dgm:cxn modelId="{D0B46BD6-1CFE-4505-B7EE-C55F950EA674}" type="presParOf" srcId="{BF7FD03B-F0B7-4DAE-81F7-07DE74AEAECC}" destId="{2302B5C0-5F4D-4A03-A018-835C1E62641D}" srcOrd="2" destOrd="0" presId="urn:microsoft.com/office/officeart/2005/8/layout/cycle4"/>
    <dgm:cxn modelId="{8D5DE612-B617-487D-BAFE-695DD2537C55}" type="presParOf" srcId="{BF7FD03B-F0B7-4DAE-81F7-07DE74AEAECC}" destId="{E992D1BD-FCFE-4400-B27C-00A7EF9D59B1}" srcOrd="3" destOrd="0" presId="urn:microsoft.com/office/officeart/2005/8/layout/cycle4"/>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1A6E11A-A38E-418C-B593-DD356E48C1E5}">
      <dsp:nvSpPr>
        <dsp:cNvPr id="0" name=""/>
        <dsp:cNvSpPr/>
      </dsp:nvSpPr>
      <dsp:spPr>
        <a:xfrm>
          <a:off x="0" y="0"/>
          <a:ext cx="8712968" cy="1901011"/>
        </a:xfrm>
        <a:prstGeom prst="rect">
          <a:avLst/>
        </a:prstGeom>
        <a:solidFill>
          <a:schemeClr val="dk2">
            <a:shade val="8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bevelB w="88900" h="121750" prst="angle"/>
        </a:sp3d>
      </dsp:spPr>
      <dsp:style>
        <a:lnRef idx="0">
          <a:scrgbClr r="0" g="0" b="0"/>
        </a:lnRef>
        <a:fillRef idx="1">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es-MX" sz="4800" kern="1200" dirty="0" smtClean="0">
              <a:solidFill>
                <a:srgbClr val="FFFF00"/>
              </a:solidFill>
              <a:latin typeface="Georgia" pitchFamily="18" charset="0"/>
            </a:rPr>
            <a:t>Crisis de la Modernidad</a:t>
          </a:r>
        </a:p>
        <a:p>
          <a:pPr lvl="0" algn="ctr" defTabSz="2133600">
            <a:lnSpc>
              <a:spcPct val="90000"/>
            </a:lnSpc>
            <a:spcBef>
              <a:spcPct val="0"/>
            </a:spcBef>
            <a:spcAft>
              <a:spcPct val="35000"/>
            </a:spcAft>
          </a:pPr>
          <a:r>
            <a:rPr lang="es-MX" sz="2000" kern="1200" dirty="0" smtClean="0">
              <a:solidFill>
                <a:srgbClr val="FFFF00"/>
              </a:solidFill>
              <a:latin typeface="Georgia" pitchFamily="18" charset="0"/>
            </a:rPr>
            <a:t>Alain </a:t>
          </a:r>
          <a:r>
            <a:rPr lang="es-MX" sz="2000" kern="1200" dirty="0" err="1" smtClean="0">
              <a:solidFill>
                <a:srgbClr val="FFFF00"/>
              </a:solidFill>
              <a:latin typeface="Georgia" pitchFamily="18" charset="0"/>
            </a:rPr>
            <a:t>Tourraine</a:t>
          </a:r>
          <a:r>
            <a:rPr lang="es-MX" sz="2000" kern="1200" dirty="0" smtClean="0">
              <a:solidFill>
                <a:srgbClr val="FFFF00"/>
              </a:solidFill>
              <a:latin typeface="Georgia" pitchFamily="18" charset="0"/>
            </a:rPr>
            <a:t> (1992)</a:t>
          </a:r>
          <a:endParaRPr lang="es-MX" sz="2000" kern="1200" dirty="0">
            <a:solidFill>
              <a:srgbClr val="FFFF00"/>
            </a:solidFill>
            <a:latin typeface="Georgia" pitchFamily="18" charset="0"/>
          </a:endParaRPr>
        </a:p>
      </dsp:txBody>
      <dsp:txXfrm>
        <a:off x="0" y="0"/>
        <a:ext cx="8712968" cy="1901011"/>
      </dsp:txXfrm>
    </dsp:sp>
    <dsp:sp modelId="{5D89A82E-0531-4D97-9ED9-FD9C1A319BB0}">
      <dsp:nvSpPr>
        <dsp:cNvPr id="0" name=""/>
        <dsp:cNvSpPr/>
      </dsp:nvSpPr>
      <dsp:spPr>
        <a:xfrm>
          <a:off x="4254" y="1901011"/>
          <a:ext cx="2901486" cy="3992123"/>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r>
            <a:rPr lang="es-MX" sz="1800" b="1" kern="1200" dirty="0" smtClean="0">
              <a:solidFill>
                <a:srgbClr val="FFFF00"/>
              </a:solidFill>
              <a:latin typeface="Georgia" pitchFamily="18" charset="0"/>
            </a:rPr>
            <a:t>CULTURAL, COGNITIVA Y ÉTICA</a:t>
          </a:r>
        </a:p>
        <a:p>
          <a:pPr lvl="0" algn="ctr" defTabSz="800100">
            <a:lnSpc>
              <a:spcPct val="90000"/>
            </a:lnSpc>
            <a:spcBef>
              <a:spcPct val="0"/>
            </a:spcBef>
            <a:spcAft>
              <a:spcPct val="35000"/>
            </a:spcAft>
          </a:pPr>
          <a:endParaRPr lang="es-MX" sz="1000" kern="1200" dirty="0" smtClean="0">
            <a:solidFill>
              <a:srgbClr val="FFFF00"/>
            </a:solidFill>
            <a:latin typeface="Georgia" pitchFamily="18" charset="0"/>
          </a:endParaRPr>
        </a:p>
        <a:p>
          <a:pPr lvl="0" algn="ctr" defTabSz="800100">
            <a:lnSpc>
              <a:spcPct val="90000"/>
            </a:lnSpc>
            <a:spcBef>
              <a:spcPct val="0"/>
            </a:spcBef>
            <a:spcAft>
              <a:spcPct val="35000"/>
            </a:spcAft>
          </a:pPr>
          <a:r>
            <a:rPr lang="es-MX" sz="1800" kern="1200" dirty="0" smtClean="0">
              <a:solidFill>
                <a:srgbClr val="FFFF00"/>
              </a:solidFill>
              <a:latin typeface="Georgia" pitchFamily="18" charset="0"/>
            </a:rPr>
            <a:t>Agotamiento de las grandes narrativas del siglo XIX</a:t>
          </a:r>
          <a:endParaRPr lang="es-MX" sz="1800" kern="1200" dirty="0">
            <a:solidFill>
              <a:srgbClr val="FFFF00"/>
            </a:solidFill>
            <a:latin typeface="Georgia" pitchFamily="18" charset="0"/>
          </a:endParaRPr>
        </a:p>
      </dsp:txBody>
      <dsp:txXfrm>
        <a:off x="4254" y="1901011"/>
        <a:ext cx="2901486" cy="3992123"/>
      </dsp:txXfrm>
    </dsp:sp>
    <dsp:sp modelId="{C22D729A-FD9E-47E6-9AA1-60FB6B54C4D2}">
      <dsp:nvSpPr>
        <dsp:cNvPr id="0" name=""/>
        <dsp:cNvSpPr/>
      </dsp:nvSpPr>
      <dsp:spPr>
        <a:xfrm>
          <a:off x="2905740" y="1901011"/>
          <a:ext cx="2901486" cy="3992123"/>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r>
            <a:rPr lang="es-MX" sz="1800" b="1" kern="1200" dirty="0" smtClean="0">
              <a:solidFill>
                <a:srgbClr val="FFFF00"/>
              </a:solidFill>
              <a:latin typeface="Georgia" pitchFamily="18" charset="0"/>
            </a:rPr>
            <a:t>ECONÓMICA Y SOCIAL</a:t>
          </a:r>
        </a:p>
        <a:p>
          <a:pPr lvl="0" algn="ctr" defTabSz="800100">
            <a:lnSpc>
              <a:spcPct val="90000"/>
            </a:lnSpc>
            <a:spcBef>
              <a:spcPct val="0"/>
            </a:spcBef>
            <a:spcAft>
              <a:spcPct val="35000"/>
            </a:spcAft>
          </a:pPr>
          <a:endParaRPr lang="es-MX" sz="1000" kern="1200" dirty="0" smtClean="0">
            <a:solidFill>
              <a:srgbClr val="FFFF00"/>
            </a:solidFill>
            <a:latin typeface="Georgia" pitchFamily="18" charset="0"/>
          </a:endParaRPr>
        </a:p>
        <a:p>
          <a:pPr lvl="0" algn="ctr" defTabSz="800100">
            <a:lnSpc>
              <a:spcPct val="90000"/>
            </a:lnSpc>
            <a:spcBef>
              <a:spcPct val="0"/>
            </a:spcBef>
            <a:spcAft>
              <a:spcPct val="35000"/>
            </a:spcAft>
          </a:pPr>
          <a:r>
            <a:rPr lang="es-MX" sz="1800" kern="1200" dirty="0" smtClean="0">
              <a:solidFill>
                <a:srgbClr val="FFFF00"/>
              </a:solidFill>
              <a:latin typeface="Georgia" pitchFamily="18" charset="0"/>
            </a:rPr>
            <a:t>La fuerza motriz de la sociedad es ahora el conocimiento y no la industria. La cultura de masas es gobernada por los medios masivos </a:t>
          </a:r>
          <a:endParaRPr lang="es-MX" sz="1800" kern="1200" dirty="0">
            <a:solidFill>
              <a:srgbClr val="FFFF00"/>
            </a:solidFill>
            <a:latin typeface="Georgia" pitchFamily="18" charset="0"/>
          </a:endParaRPr>
        </a:p>
      </dsp:txBody>
      <dsp:txXfrm>
        <a:off x="2905740" y="1901011"/>
        <a:ext cx="2901486" cy="3992123"/>
      </dsp:txXfrm>
    </dsp:sp>
    <dsp:sp modelId="{6709B1CF-487A-4F36-9199-74748B57F01A}">
      <dsp:nvSpPr>
        <dsp:cNvPr id="0" name=""/>
        <dsp:cNvSpPr/>
      </dsp:nvSpPr>
      <dsp:spPr>
        <a:xfrm>
          <a:off x="5807227" y="1901011"/>
          <a:ext cx="2901486" cy="3992123"/>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r>
            <a:rPr lang="es-MX" sz="1800" b="1" kern="1200" dirty="0" smtClean="0">
              <a:solidFill>
                <a:srgbClr val="FFFF00"/>
              </a:solidFill>
              <a:latin typeface="Georgia" pitchFamily="18" charset="0"/>
            </a:rPr>
            <a:t>POLÍTICA</a:t>
          </a:r>
        </a:p>
        <a:p>
          <a:pPr lvl="0" algn="ctr" defTabSz="800100">
            <a:lnSpc>
              <a:spcPct val="90000"/>
            </a:lnSpc>
            <a:spcBef>
              <a:spcPct val="0"/>
            </a:spcBef>
            <a:spcAft>
              <a:spcPct val="35000"/>
            </a:spcAft>
          </a:pPr>
          <a:endParaRPr lang="es-MX" sz="1000" kern="1200" dirty="0" smtClean="0">
            <a:solidFill>
              <a:srgbClr val="FFFF00"/>
            </a:solidFill>
            <a:latin typeface="Georgia" pitchFamily="18" charset="0"/>
          </a:endParaRPr>
        </a:p>
        <a:p>
          <a:pPr lvl="0" algn="ctr" defTabSz="800100">
            <a:lnSpc>
              <a:spcPct val="90000"/>
            </a:lnSpc>
            <a:spcBef>
              <a:spcPct val="0"/>
            </a:spcBef>
            <a:spcAft>
              <a:spcPct val="35000"/>
            </a:spcAft>
          </a:pPr>
          <a:r>
            <a:rPr lang="es-MX" sz="1800" kern="1200" dirty="0" smtClean="0">
              <a:solidFill>
                <a:srgbClr val="FFFF00"/>
              </a:solidFill>
              <a:latin typeface="Georgia" pitchFamily="18" charset="0"/>
            </a:rPr>
            <a:t>Estados creados por  la Guerra y mantenidos por la intervención de su fuerza militar</a:t>
          </a:r>
        </a:p>
      </dsp:txBody>
      <dsp:txXfrm>
        <a:off x="5807227" y="1901011"/>
        <a:ext cx="2901486" cy="3992123"/>
      </dsp:txXfrm>
    </dsp:sp>
    <dsp:sp modelId="{B8BB855E-78F9-4634-851F-B62E7B443B87}">
      <dsp:nvSpPr>
        <dsp:cNvPr id="0" name=""/>
        <dsp:cNvSpPr/>
      </dsp:nvSpPr>
      <dsp:spPr>
        <a:xfrm>
          <a:off x="0" y="5893134"/>
          <a:ext cx="8712968" cy="443569"/>
        </a:xfrm>
        <a:prstGeom prst="rect">
          <a:avLst/>
        </a:prstGeom>
        <a:solidFill>
          <a:schemeClr val="dk2">
            <a:shade val="8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bevelB w="88900" h="121750" prst="angle"/>
        </a:sp3d>
      </dsp:spPr>
      <dsp:style>
        <a:lnRef idx="0">
          <a:scrgbClr r="0" g="0" b="0"/>
        </a:lnRef>
        <a:fillRef idx="1">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0A66FF9-A9DD-4ECC-B8B1-D5D037A58DAB}">
      <dsp:nvSpPr>
        <dsp:cNvPr id="0" name=""/>
        <dsp:cNvSpPr/>
      </dsp:nvSpPr>
      <dsp:spPr>
        <a:xfrm>
          <a:off x="5160669" y="3819304"/>
          <a:ext cx="2774612" cy="1797319"/>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7500176"/>
              <a:satOff val="-11253"/>
              <a:lumOff val="-183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114300" lvl="1" indent="-114300" algn="r" defTabSz="577850">
            <a:lnSpc>
              <a:spcPct val="90000"/>
            </a:lnSpc>
            <a:spcBef>
              <a:spcPct val="0"/>
            </a:spcBef>
            <a:spcAft>
              <a:spcPct val="15000"/>
            </a:spcAft>
            <a:buChar char="••"/>
          </a:pPr>
          <a:endParaRPr lang="es-MX" sz="1300" kern="1200" dirty="0"/>
        </a:p>
        <a:p>
          <a:pPr marL="114300" lvl="1" indent="-114300" algn="r" defTabSz="577850">
            <a:lnSpc>
              <a:spcPct val="90000"/>
            </a:lnSpc>
            <a:spcBef>
              <a:spcPct val="0"/>
            </a:spcBef>
            <a:spcAft>
              <a:spcPct val="15000"/>
            </a:spcAft>
            <a:buChar char="••"/>
          </a:pPr>
          <a:r>
            <a:rPr lang="es-MX" sz="1300" kern="1200" dirty="0" smtClean="0"/>
            <a:t>El docente reconoce al alumno como un individuo sensible y no solo como depositario de información</a:t>
          </a:r>
          <a:endParaRPr lang="es-MX" sz="1300" kern="1200" dirty="0"/>
        </a:p>
      </dsp:txBody>
      <dsp:txXfrm>
        <a:off x="5993053" y="4268634"/>
        <a:ext cx="1942228" cy="1347989"/>
      </dsp:txXfrm>
    </dsp:sp>
    <dsp:sp modelId="{52D5BC3B-5684-4E51-8098-8542B8802C53}">
      <dsp:nvSpPr>
        <dsp:cNvPr id="0" name=""/>
        <dsp:cNvSpPr/>
      </dsp:nvSpPr>
      <dsp:spPr>
        <a:xfrm>
          <a:off x="633670" y="3819304"/>
          <a:ext cx="2774612" cy="1797319"/>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114300" lvl="1" indent="-114300" algn="l" defTabSz="577850">
            <a:lnSpc>
              <a:spcPct val="90000"/>
            </a:lnSpc>
            <a:spcBef>
              <a:spcPct val="0"/>
            </a:spcBef>
            <a:spcAft>
              <a:spcPct val="15000"/>
            </a:spcAft>
            <a:buChar char="••"/>
          </a:pPr>
          <a:r>
            <a:rPr lang="es-MX" sz="1300" kern="1200" dirty="0" smtClean="0"/>
            <a:t>El docente no hace juicios “a priori” y permite que todos sus alumnos demuestren sus habilidades en igualdad de condiciones</a:t>
          </a:r>
          <a:endParaRPr lang="es-MX" sz="1300" kern="1200" dirty="0"/>
        </a:p>
      </dsp:txBody>
      <dsp:txXfrm>
        <a:off x="633670" y="4268634"/>
        <a:ext cx="1942228" cy="1347989"/>
      </dsp:txXfrm>
    </dsp:sp>
    <dsp:sp modelId="{F6E88262-8420-4138-AF64-1244A317B98A}">
      <dsp:nvSpPr>
        <dsp:cNvPr id="0" name=""/>
        <dsp:cNvSpPr/>
      </dsp:nvSpPr>
      <dsp:spPr>
        <a:xfrm>
          <a:off x="5160669" y="0"/>
          <a:ext cx="2774612" cy="1797319"/>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3750088"/>
              <a:satOff val="-5627"/>
              <a:lumOff val="-9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114300" lvl="1" indent="-114300" algn="r" defTabSz="577850">
            <a:lnSpc>
              <a:spcPct val="90000"/>
            </a:lnSpc>
            <a:spcBef>
              <a:spcPct val="0"/>
            </a:spcBef>
            <a:spcAft>
              <a:spcPct val="15000"/>
            </a:spcAft>
            <a:buChar char="••"/>
          </a:pPr>
          <a:r>
            <a:rPr lang="es-MX" sz="1300" kern="1200" dirty="0" smtClean="0"/>
            <a:t>El docente acepta la cosmovisión particular de sus discentes y mueve a la reflexión, aunque no a la imposición</a:t>
          </a:r>
          <a:endParaRPr lang="es-MX" sz="1300" kern="1200" dirty="0"/>
        </a:p>
      </dsp:txBody>
      <dsp:txXfrm>
        <a:off x="5993053" y="0"/>
        <a:ext cx="1942228" cy="1347989"/>
      </dsp:txXfrm>
    </dsp:sp>
    <dsp:sp modelId="{4689669B-5D24-41A7-9941-29C702BA13A7}">
      <dsp:nvSpPr>
        <dsp:cNvPr id="0" name=""/>
        <dsp:cNvSpPr/>
      </dsp:nvSpPr>
      <dsp:spPr>
        <a:xfrm>
          <a:off x="633670" y="0"/>
          <a:ext cx="2774612" cy="1797319"/>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114300" lvl="1" indent="-114300" algn="l" defTabSz="577850">
            <a:lnSpc>
              <a:spcPct val="90000"/>
            </a:lnSpc>
            <a:spcBef>
              <a:spcPct val="0"/>
            </a:spcBef>
            <a:spcAft>
              <a:spcPct val="15000"/>
            </a:spcAft>
            <a:buChar char="••"/>
          </a:pPr>
          <a:r>
            <a:rPr lang="es-MX" sz="1300" kern="1200" dirty="0" smtClean="0"/>
            <a:t>El docente identifica las necesidades y potencialidades de cada uno de sus alumnos y trabaja en función de esas diferencias</a:t>
          </a:r>
          <a:endParaRPr lang="es-MX" sz="1300" kern="1200" dirty="0"/>
        </a:p>
      </dsp:txBody>
      <dsp:txXfrm>
        <a:off x="633670" y="0"/>
        <a:ext cx="1942228" cy="1347989"/>
      </dsp:txXfrm>
    </dsp:sp>
    <dsp:sp modelId="{0FBD9E4C-66EC-4895-84C4-41A8710BAFD2}">
      <dsp:nvSpPr>
        <dsp:cNvPr id="0" name=""/>
        <dsp:cNvSpPr/>
      </dsp:nvSpPr>
      <dsp:spPr>
        <a:xfrm>
          <a:off x="1796311" y="320147"/>
          <a:ext cx="2431998" cy="2431998"/>
        </a:xfrm>
        <a:prstGeom prst="pieWedg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s-MX" sz="1700" kern="1200" dirty="0" smtClean="0"/>
            <a:t>Reconocimiento de la Diversidad</a:t>
          </a:r>
          <a:endParaRPr lang="es-MX" sz="1700" kern="1200" dirty="0"/>
        </a:p>
      </dsp:txBody>
      <dsp:txXfrm>
        <a:off x="1796311" y="320147"/>
        <a:ext cx="2431998" cy="2431998"/>
      </dsp:txXfrm>
    </dsp:sp>
    <dsp:sp modelId="{8F1C343D-336D-44DE-B7DF-698033C8D093}">
      <dsp:nvSpPr>
        <dsp:cNvPr id="0" name=""/>
        <dsp:cNvSpPr/>
      </dsp:nvSpPr>
      <dsp:spPr>
        <a:xfrm rot="5400000">
          <a:off x="4340642" y="320147"/>
          <a:ext cx="2431998" cy="2431998"/>
        </a:xfrm>
        <a:prstGeom prst="pieWedge">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s-MX" sz="1700" kern="1200" dirty="0" smtClean="0"/>
            <a:t>Respeto  a las diferencias</a:t>
          </a:r>
          <a:endParaRPr lang="es-MX" sz="1700" kern="1200" dirty="0"/>
        </a:p>
      </dsp:txBody>
      <dsp:txXfrm rot="5400000">
        <a:off x="4340642" y="320147"/>
        <a:ext cx="2431998" cy="2431998"/>
      </dsp:txXfrm>
    </dsp:sp>
    <dsp:sp modelId="{6E5147F2-71F6-4C6C-8B84-F51DDD0F6F7A}">
      <dsp:nvSpPr>
        <dsp:cNvPr id="0" name=""/>
        <dsp:cNvSpPr/>
      </dsp:nvSpPr>
      <dsp:spPr>
        <a:xfrm rot="10800000">
          <a:off x="4340642" y="2864478"/>
          <a:ext cx="2431998" cy="2431998"/>
        </a:xfrm>
        <a:prstGeom prst="pieWedge">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s-MX" sz="1700" kern="1200" dirty="0" smtClean="0"/>
            <a:t>El alumno como un ser sensible</a:t>
          </a:r>
          <a:endParaRPr lang="es-MX" sz="1700" kern="1200" dirty="0"/>
        </a:p>
      </dsp:txBody>
      <dsp:txXfrm rot="10800000">
        <a:off x="4340642" y="2864478"/>
        <a:ext cx="2431998" cy="2431998"/>
      </dsp:txXfrm>
    </dsp:sp>
    <dsp:sp modelId="{F91DA22C-64D8-4490-B6C9-AC461F9E0907}">
      <dsp:nvSpPr>
        <dsp:cNvPr id="0" name=""/>
        <dsp:cNvSpPr/>
      </dsp:nvSpPr>
      <dsp:spPr>
        <a:xfrm rot="16200000">
          <a:off x="1796311" y="2864478"/>
          <a:ext cx="2431998" cy="2431998"/>
        </a:xfrm>
        <a:prstGeom prst="pieWedge">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s-MX" sz="1700" kern="1200" dirty="0" smtClean="0"/>
            <a:t>Igualdad de oportunidades</a:t>
          </a:r>
          <a:endParaRPr lang="es-MX" sz="1700" kern="1200" dirty="0"/>
        </a:p>
      </dsp:txBody>
      <dsp:txXfrm rot="16200000">
        <a:off x="1796311" y="2864478"/>
        <a:ext cx="2431998" cy="2431998"/>
      </dsp:txXfrm>
    </dsp:sp>
    <dsp:sp modelId="{2302B5C0-5F4D-4A03-A018-835C1E62641D}">
      <dsp:nvSpPr>
        <dsp:cNvPr id="0" name=""/>
        <dsp:cNvSpPr/>
      </dsp:nvSpPr>
      <dsp:spPr>
        <a:xfrm>
          <a:off x="3864633" y="2302815"/>
          <a:ext cx="839685" cy="730161"/>
        </a:xfrm>
        <a:prstGeom prst="circularArrow">
          <a:avLst/>
        </a:prstGeom>
        <a:solidFill>
          <a:schemeClr val="accent3">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92D1BD-FCFE-4400-B27C-00A7EF9D59B1}">
      <dsp:nvSpPr>
        <dsp:cNvPr id="0" name=""/>
        <dsp:cNvSpPr/>
      </dsp:nvSpPr>
      <dsp:spPr>
        <a:xfrm rot="10800000">
          <a:off x="3864633" y="2583647"/>
          <a:ext cx="839685" cy="730161"/>
        </a:xfrm>
        <a:prstGeom prst="circularArrow">
          <a:avLst/>
        </a:prstGeom>
        <a:solidFill>
          <a:schemeClr val="accent3">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44DB0BA1-FDDA-4073-98B9-1E92F8498A8B}" type="datetimeFigureOut">
              <a:rPr lang="es-MX" smtClean="0"/>
              <a:pPr/>
              <a:t>09/08/2013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66BF3C1-2746-4161-84B1-0B23B0C19C64}" type="slidenum">
              <a:rPr lang="es-MX" smtClean="0"/>
              <a:pPr/>
              <a:t>‹Nº›</a:t>
            </a:fld>
            <a:endParaRPr lang="es-MX"/>
          </a:p>
        </p:txBody>
      </p:sp>
    </p:spTree>
  </p:cSld>
  <p:clrMapOvr>
    <a:masterClrMapping/>
  </p:clrMapOvr>
  <p:transition spd="slow">
    <p:dissolve/>
    <p:sndAc>
      <p:stSnd>
        <p:snd r:embed="rId1" name="camer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44DB0BA1-FDDA-4073-98B9-1E92F8498A8B}" type="datetimeFigureOut">
              <a:rPr lang="es-MX" smtClean="0"/>
              <a:pPr/>
              <a:t>09/08/2013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66BF3C1-2746-4161-84B1-0B23B0C19C64}" type="slidenum">
              <a:rPr lang="es-MX" smtClean="0"/>
              <a:pPr/>
              <a:t>‹Nº›</a:t>
            </a:fld>
            <a:endParaRPr lang="es-MX"/>
          </a:p>
        </p:txBody>
      </p:sp>
    </p:spTree>
  </p:cSld>
  <p:clrMapOvr>
    <a:masterClrMapping/>
  </p:clrMapOvr>
  <p:transition spd="slow">
    <p:dissolve/>
    <p:sndAc>
      <p:stSnd>
        <p:snd r:embed="rId1" name="camer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44DB0BA1-FDDA-4073-98B9-1E92F8498A8B}" type="datetimeFigureOut">
              <a:rPr lang="es-MX" smtClean="0"/>
              <a:pPr/>
              <a:t>09/08/2013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66BF3C1-2746-4161-84B1-0B23B0C19C64}" type="slidenum">
              <a:rPr lang="es-MX" smtClean="0"/>
              <a:pPr/>
              <a:t>‹Nº›</a:t>
            </a:fld>
            <a:endParaRPr lang="es-MX"/>
          </a:p>
        </p:txBody>
      </p:sp>
    </p:spTree>
  </p:cSld>
  <p:clrMapOvr>
    <a:masterClrMapping/>
  </p:clrMapOvr>
  <p:transition spd="slow">
    <p:dissolve/>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44DB0BA1-FDDA-4073-98B9-1E92F8498A8B}" type="datetimeFigureOut">
              <a:rPr lang="es-MX" smtClean="0"/>
              <a:pPr/>
              <a:t>09/08/2013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66BF3C1-2746-4161-84B1-0B23B0C19C64}" type="slidenum">
              <a:rPr lang="es-MX" smtClean="0"/>
              <a:pPr/>
              <a:t>‹Nº›</a:t>
            </a:fld>
            <a:endParaRPr lang="es-MX"/>
          </a:p>
        </p:txBody>
      </p:sp>
    </p:spTree>
  </p:cSld>
  <p:clrMapOvr>
    <a:masterClrMapping/>
  </p:clrMapOvr>
  <p:transition spd="slow">
    <p:dissolve/>
    <p:sndAc>
      <p:stSnd>
        <p:snd r:embed="rId1" name="camera.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44DB0BA1-FDDA-4073-98B9-1E92F8498A8B}" type="datetimeFigureOut">
              <a:rPr lang="es-MX" smtClean="0"/>
              <a:pPr/>
              <a:t>09/08/2013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66BF3C1-2746-4161-84B1-0B23B0C19C64}" type="slidenum">
              <a:rPr lang="es-MX" smtClean="0"/>
              <a:pPr/>
              <a:t>‹Nº›</a:t>
            </a:fld>
            <a:endParaRPr lang="es-MX"/>
          </a:p>
        </p:txBody>
      </p:sp>
    </p:spTree>
  </p:cSld>
  <p:clrMapOvr>
    <a:masterClrMapping/>
  </p:clrMapOvr>
  <p:transition spd="slow">
    <p:dissolve/>
    <p:sndAc>
      <p:stSnd>
        <p:snd r:embed="rId1"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44DB0BA1-FDDA-4073-98B9-1E92F8498A8B}" type="datetimeFigureOut">
              <a:rPr lang="es-MX" smtClean="0"/>
              <a:pPr/>
              <a:t>09/08/2013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E66BF3C1-2746-4161-84B1-0B23B0C19C64}" type="slidenum">
              <a:rPr lang="es-MX" smtClean="0"/>
              <a:pPr/>
              <a:t>‹Nº›</a:t>
            </a:fld>
            <a:endParaRPr lang="es-MX"/>
          </a:p>
        </p:txBody>
      </p:sp>
    </p:spTree>
  </p:cSld>
  <p:clrMapOvr>
    <a:masterClrMapping/>
  </p:clrMapOvr>
  <p:transition spd="slow">
    <p:dissolve/>
    <p:sndAc>
      <p:stSnd>
        <p:snd r:embed="rId1" name="camera.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44DB0BA1-FDDA-4073-98B9-1E92F8498A8B}" type="datetimeFigureOut">
              <a:rPr lang="es-MX" smtClean="0"/>
              <a:pPr/>
              <a:t>09/08/2013</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E66BF3C1-2746-4161-84B1-0B23B0C19C64}" type="slidenum">
              <a:rPr lang="es-MX" smtClean="0"/>
              <a:pPr/>
              <a:t>‹Nº›</a:t>
            </a:fld>
            <a:endParaRPr lang="es-MX"/>
          </a:p>
        </p:txBody>
      </p:sp>
    </p:spTree>
  </p:cSld>
  <p:clrMapOvr>
    <a:masterClrMapping/>
  </p:clrMapOvr>
  <p:transition spd="slow">
    <p:dissolve/>
    <p:sndAc>
      <p:stSnd>
        <p:snd r:embed="rId1" name="camera.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44DB0BA1-FDDA-4073-98B9-1E92F8498A8B}" type="datetimeFigureOut">
              <a:rPr lang="es-MX" smtClean="0"/>
              <a:pPr/>
              <a:t>09/08/2013</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E66BF3C1-2746-4161-84B1-0B23B0C19C64}" type="slidenum">
              <a:rPr lang="es-MX" smtClean="0"/>
              <a:pPr/>
              <a:t>‹Nº›</a:t>
            </a:fld>
            <a:endParaRPr lang="es-MX"/>
          </a:p>
        </p:txBody>
      </p:sp>
    </p:spTree>
  </p:cSld>
  <p:clrMapOvr>
    <a:masterClrMapping/>
  </p:clrMapOvr>
  <p:transition spd="slow">
    <p:dissolve/>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4DB0BA1-FDDA-4073-98B9-1E92F8498A8B}" type="datetimeFigureOut">
              <a:rPr lang="es-MX" smtClean="0"/>
              <a:pPr/>
              <a:t>09/08/2013</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E66BF3C1-2746-4161-84B1-0B23B0C19C64}" type="slidenum">
              <a:rPr lang="es-MX" smtClean="0"/>
              <a:pPr/>
              <a:t>‹Nº›</a:t>
            </a:fld>
            <a:endParaRPr lang="es-MX"/>
          </a:p>
        </p:txBody>
      </p:sp>
    </p:spTree>
  </p:cSld>
  <p:clrMapOvr>
    <a:masterClrMapping/>
  </p:clrMapOvr>
  <p:transition spd="slow">
    <p:dissolve/>
    <p:sndAc>
      <p:stSnd>
        <p:snd r:embed="rId1" name="camer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4DB0BA1-FDDA-4073-98B9-1E92F8498A8B}" type="datetimeFigureOut">
              <a:rPr lang="es-MX" smtClean="0"/>
              <a:pPr/>
              <a:t>09/08/2013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E66BF3C1-2746-4161-84B1-0B23B0C19C64}" type="slidenum">
              <a:rPr lang="es-MX" smtClean="0"/>
              <a:pPr/>
              <a:t>‹Nº›</a:t>
            </a:fld>
            <a:endParaRPr lang="es-MX"/>
          </a:p>
        </p:txBody>
      </p:sp>
    </p:spTree>
  </p:cSld>
  <p:clrMapOvr>
    <a:masterClrMapping/>
  </p:clrMapOvr>
  <p:transition spd="slow">
    <p:dissolve/>
    <p:sndAc>
      <p:stSnd>
        <p:snd r:embed="rId1" name="camer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4DB0BA1-FDDA-4073-98B9-1E92F8498A8B}" type="datetimeFigureOut">
              <a:rPr lang="es-MX" smtClean="0"/>
              <a:pPr/>
              <a:t>09/08/2013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E66BF3C1-2746-4161-84B1-0B23B0C19C64}" type="slidenum">
              <a:rPr lang="es-MX" smtClean="0"/>
              <a:pPr/>
              <a:t>‹Nº›</a:t>
            </a:fld>
            <a:endParaRPr lang="es-MX"/>
          </a:p>
        </p:txBody>
      </p:sp>
    </p:spTree>
  </p:cSld>
  <p:clrMapOvr>
    <a:masterClrMapping/>
  </p:clrMapOvr>
  <p:transition spd="slow">
    <p:dissolve/>
    <p:sndAc>
      <p:stSnd>
        <p:snd r:embed="rId1" name="camera.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DB0BA1-FDDA-4073-98B9-1E92F8498A8B}" type="datetimeFigureOut">
              <a:rPr lang="es-MX" smtClean="0"/>
              <a:pPr/>
              <a:t>09/08/2013</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6BF3C1-2746-4161-84B1-0B23B0C19C64}"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dissolve/>
    <p:sndAc>
      <p:stSnd>
        <p:snd r:embed="rId13" name="camera.wav"/>
      </p:stSnd>
    </p:sndAc>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3.jpeg"/><Relationship Id="rId7" Type="http://schemas.openxmlformats.org/officeDocument/2006/relationships/diagramColors" Target="../diagrams/colors2.xml"/><Relationship Id="rId12" Type="http://schemas.openxmlformats.org/officeDocument/2006/relationships/image" Target="../media/image37.jpeg"/><Relationship Id="rId2" Type="http://schemas.openxmlformats.org/officeDocument/2006/relationships/audio" Target="../media/audio1.wav"/><Relationship Id="rId1" Type="http://schemas.openxmlformats.org/officeDocument/2006/relationships/slideLayout" Target="../slideLayouts/slideLayout4.xml"/><Relationship Id="rId6" Type="http://schemas.openxmlformats.org/officeDocument/2006/relationships/diagramQuickStyle" Target="../diagrams/quickStyle2.xml"/><Relationship Id="rId11" Type="http://schemas.openxmlformats.org/officeDocument/2006/relationships/image" Target="../media/image36.jpeg"/><Relationship Id="rId5" Type="http://schemas.openxmlformats.org/officeDocument/2006/relationships/diagramLayout" Target="../diagrams/layout2.xml"/><Relationship Id="rId10" Type="http://schemas.openxmlformats.org/officeDocument/2006/relationships/image" Target="../media/image35.jpeg"/><Relationship Id="rId4" Type="http://schemas.openxmlformats.org/officeDocument/2006/relationships/diagramData" Target="../diagrams/data2.xml"/><Relationship Id="rId9" Type="http://schemas.openxmlformats.org/officeDocument/2006/relationships/image" Target="../media/image34.jpeg"/></Relationships>
</file>

<file path=ppt/slides/_rels/slide11.xml.rels><?xml version="1.0" encoding="UTF-8" standalone="yes"?>
<Relationships xmlns="http://schemas.openxmlformats.org/package/2006/relationships"><Relationship Id="rId8" Type="http://schemas.openxmlformats.org/officeDocument/2006/relationships/image" Target="../media/image43.jpeg"/><Relationship Id="rId13" Type="http://schemas.openxmlformats.org/officeDocument/2006/relationships/image" Target="../media/image48.jpeg"/><Relationship Id="rId3" Type="http://schemas.openxmlformats.org/officeDocument/2006/relationships/image" Target="../media/image38.jpeg"/><Relationship Id="rId7" Type="http://schemas.openxmlformats.org/officeDocument/2006/relationships/image" Target="../media/image42.jpeg"/><Relationship Id="rId12" Type="http://schemas.openxmlformats.org/officeDocument/2006/relationships/image" Target="../media/image47.jpeg"/><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image" Target="../media/image41.jpeg"/><Relationship Id="rId11" Type="http://schemas.openxmlformats.org/officeDocument/2006/relationships/image" Target="../media/image46.jpeg"/><Relationship Id="rId5" Type="http://schemas.openxmlformats.org/officeDocument/2006/relationships/image" Target="../media/image40.jpeg"/><Relationship Id="rId15" Type="http://schemas.openxmlformats.org/officeDocument/2006/relationships/image" Target="../media/image50.jpeg"/><Relationship Id="rId10" Type="http://schemas.openxmlformats.org/officeDocument/2006/relationships/image" Target="../media/image45.jpeg"/><Relationship Id="rId4" Type="http://schemas.openxmlformats.org/officeDocument/2006/relationships/image" Target="../media/image39.jpeg"/><Relationship Id="rId9" Type="http://schemas.openxmlformats.org/officeDocument/2006/relationships/image" Target="../media/image44.jpeg"/><Relationship Id="rId14" Type="http://schemas.openxmlformats.org/officeDocument/2006/relationships/image" Target="../media/image49.jpeg"/></Relationships>
</file>

<file path=ppt/slides/_rels/slide1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audio" Target="../media/audio1.wav"/><Relationship Id="rId1" Type="http://schemas.openxmlformats.org/officeDocument/2006/relationships/slideLayout" Target="../slideLayouts/slideLayout6.xml"/><Relationship Id="rId4" Type="http://schemas.openxmlformats.org/officeDocument/2006/relationships/image" Target="../media/image52.jpeg"/></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4.xml"/><Relationship Id="rId1" Type="http://schemas.openxmlformats.org/officeDocument/2006/relationships/video" Target="file:///C:\Users\C&#233;sar\Videos\Descargas%20de%20A%20Tube%20Catcher\humanismo%5b1%5d.wmv" TargetMode="External"/><Relationship Id="rId6" Type="http://schemas.openxmlformats.org/officeDocument/2006/relationships/image" Target="../media/image54.jpeg"/><Relationship Id="rId5" Type="http://schemas.openxmlformats.org/officeDocument/2006/relationships/image" Target="../media/image53.png"/><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jpeg"/><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9.jpeg"/><Relationship Id="rId17" Type="http://schemas.openxmlformats.org/officeDocument/2006/relationships/image" Target="../media/image24.png"/><Relationship Id="rId2" Type="http://schemas.openxmlformats.org/officeDocument/2006/relationships/audio" Target="../media/audio1.wav"/><Relationship Id="rId16" Type="http://schemas.openxmlformats.org/officeDocument/2006/relationships/image" Target="../media/image23.jpeg"/><Relationship Id="rId1" Type="http://schemas.openxmlformats.org/officeDocument/2006/relationships/slideLayout" Target="../slideLayouts/slideLayout6.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5" Type="http://schemas.openxmlformats.org/officeDocument/2006/relationships/image" Target="../media/image2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 Id="rId14" Type="http://schemas.openxmlformats.org/officeDocument/2006/relationships/image" Target="../media/image21.jpe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5.png"/><Relationship Id="rId7" Type="http://schemas.openxmlformats.org/officeDocument/2006/relationships/diagramColors" Target="../diagrams/colors1.xml"/><Relationship Id="rId2" Type="http://schemas.openxmlformats.org/officeDocument/2006/relationships/audio" Target="../media/audio1.wav"/><Relationship Id="rId1" Type="http://schemas.openxmlformats.org/officeDocument/2006/relationships/slideLayout" Target="../slideLayouts/slideLayout4.xml"/><Relationship Id="rId6" Type="http://schemas.openxmlformats.org/officeDocument/2006/relationships/diagramQuickStyle" Target="../diagrams/quickStyle1.xml"/><Relationship Id="rId11" Type="http://schemas.openxmlformats.org/officeDocument/2006/relationships/image" Target="../media/image28.jpeg"/><Relationship Id="rId5" Type="http://schemas.openxmlformats.org/officeDocument/2006/relationships/diagramLayout" Target="../diagrams/layout1.xml"/><Relationship Id="rId10" Type="http://schemas.openxmlformats.org/officeDocument/2006/relationships/image" Target="../media/image27.jpeg"/><Relationship Id="rId4" Type="http://schemas.openxmlformats.org/officeDocument/2006/relationships/diagramData" Target="../diagrams/data1.xml"/><Relationship Id="rId9" Type="http://schemas.openxmlformats.org/officeDocument/2006/relationships/image" Target="../media/image26.jpe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audio" Target="../media/audio1.wav"/><Relationship Id="rId1" Type="http://schemas.openxmlformats.org/officeDocument/2006/relationships/slideLayout" Target="../slideLayouts/slideLayout6.xml"/><Relationship Id="rId5" Type="http://schemas.openxmlformats.org/officeDocument/2006/relationships/image" Target="../media/image29.jpeg"/><Relationship Id="rId4" Type="http://schemas.openxmlformats.org/officeDocument/2006/relationships/hyperlink" Target="http://www.monografias.com/trabajos3/color/color.s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audio" Target="../media/audio1.wav"/><Relationship Id="rId1" Type="http://schemas.openxmlformats.org/officeDocument/2006/relationships/slideLayout" Target="../slideLayouts/slideLayout4.xml"/><Relationship Id="rId5" Type="http://schemas.openxmlformats.org/officeDocument/2006/relationships/image" Target="../media/image32.jpeg"/><Relationship Id="rId4"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67000"/>
            <a:lum/>
          </a:blip>
          <a:srcRect/>
          <a:stretch>
            <a:fillRect t="-4000" b="-4000"/>
          </a:stretch>
        </a:blipFill>
        <a:effectLst/>
      </p:bgPr>
    </p:bg>
    <p:spTree>
      <p:nvGrpSpPr>
        <p:cNvPr id="1" name=""/>
        <p:cNvGrpSpPr/>
        <p:nvPr/>
      </p:nvGrpSpPr>
      <p:grpSpPr>
        <a:xfrm>
          <a:off x="0" y="0"/>
          <a:ext cx="0" cy="0"/>
          <a:chOff x="0" y="0"/>
          <a:chExt cx="0" cy="0"/>
        </a:xfrm>
      </p:grpSpPr>
      <p:sp>
        <p:nvSpPr>
          <p:cNvPr id="2" name="1 Rectángulo"/>
          <p:cNvSpPr/>
          <p:nvPr/>
        </p:nvSpPr>
        <p:spPr>
          <a:xfrm>
            <a:off x="1043608" y="1484784"/>
            <a:ext cx="7114448" cy="2800767"/>
          </a:xfrm>
          <a:prstGeom prst="rect">
            <a:avLst/>
          </a:prstGeom>
          <a:solidFill>
            <a:schemeClr val="tx2">
              <a:lumMod val="50000"/>
            </a:schemeClr>
          </a:solidFill>
          <a:ln w="38100">
            <a:solidFill>
              <a:srgbClr val="FFC000"/>
            </a:solidFill>
          </a:ln>
          <a:effectLst>
            <a:innerShdw blurRad="63500" dist="50800" dir="10800000">
              <a:prstClr val="black">
                <a:alpha val="50000"/>
              </a:prstClr>
            </a:innerShdw>
          </a:effectLst>
          <a:scene3d>
            <a:camera prst="perspectiveRelaxedModerately"/>
            <a:lightRig rig="threePt" dir="t"/>
          </a:scene3d>
          <a:sp3d>
            <a:bevelT w="152400" h="50800" prst="softRound"/>
          </a:sp3d>
        </p:spPr>
        <p:txBody>
          <a:bodyPr wrap="square" lIns="91440" tIns="45720" rIns="91440" bIns="45720">
            <a:spAutoFit/>
          </a:bodyPr>
          <a:lstStyle/>
          <a:p>
            <a:pPr algn="ctr"/>
            <a:r>
              <a:rPr lang="es-ES" sz="4800" b="1" dirty="0" smtClean="0">
                <a:ln w="1905"/>
                <a:solidFill>
                  <a:srgbClr val="FFFF00"/>
                </a:solidFill>
                <a:effectLst>
                  <a:innerShdw blurRad="69850" dist="43180" dir="5400000">
                    <a:srgbClr val="000000">
                      <a:alpha val="65000"/>
                    </a:srgbClr>
                  </a:innerShdw>
                </a:effectLst>
                <a:latin typeface="Georgia" pitchFamily="18" charset="0"/>
              </a:rPr>
              <a:t>Unidad II. Humanismo y Debate </a:t>
            </a:r>
          </a:p>
          <a:p>
            <a:pPr algn="ctr"/>
            <a:r>
              <a:rPr lang="es-ES" sz="4800" b="1" dirty="0" smtClean="0">
                <a:ln w="1905"/>
                <a:solidFill>
                  <a:srgbClr val="FFFF00"/>
                </a:solidFill>
                <a:effectLst>
                  <a:innerShdw blurRad="69850" dist="43180" dir="5400000">
                    <a:srgbClr val="000000">
                      <a:alpha val="65000"/>
                    </a:srgbClr>
                  </a:innerShdw>
                </a:effectLst>
                <a:latin typeface="Georgia" pitchFamily="18" charset="0"/>
              </a:rPr>
              <a:t>de la Modernidad</a:t>
            </a:r>
          </a:p>
          <a:p>
            <a:pPr algn="ctr"/>
            <a:endParaRPr lang="es-ES" sz="3200" b="1" cap="none" spc="0" dirty="0">
              <a:ln w="1905"/>
              <a:solidFill>
                <a:srgbClr val="FFFF00"/>
              </a:solidFill>
              <a:effectLst>
                <a:innerShdw blurRad="69850" dist="43180" dir="5400000">
                  <a:srgbClr val="000000">
                    <a:alpha val="65000"/>
                  </a:srgbClr>
                </a:innerShdw>
              </a:effectLst>
              <a:latin typeface="Georgia" pitchFamily="18" charset="0"/>
            </a:endParaRPr>
          </a:p>
        </p:txBody>
      </p:sp>
      <p:sp>
        <p:nvSpPr>
          <p:cNvPr id="3" name="2 Rectángulo"/>
          <p:cNvSpPr/>
          <p:nvPr/>
        </p:nvSpPr>
        <p:spPr>
          <a:xfrm>
            <a:off x="2555776" y="3717032"/>
            <a:ext cx="6373861" cy="584775"/>
          </a:xfrm>
          <a:prstGeom prst="rect">
            <a:avLst/>
          </a:prstGeom>
          <a:solidFill>
            <a:schemeClr val="tx2">
              <a:lumMod val="50000"/>
            </a:schemeClr>
          </a:solidFill>
          <a:ln w="38100">
            <a:solidFill>
              <a:srgbClr val="FFC000"/>
            </a:solidFill>
          </a:ln>
          <a:scene3d>
            <a:camera prst="perspectiveRelaxedModerately"/>
            <a:lightRig rig="threePt" dir="t"/>
          </a:scene3d>
          <a:sp3d>
            <a:bevelT/>
          </a:sp3d>
        </p:spPr>
        <p:txBody>
          <a:bodyPr wrap="none" lIns="91440" tIns="45720" rIns="91440" bIns="45720">
            <a:spAutoFit/>
          </a:bodyPr>
          <a:lstStyle/>
          <a:p>
            <a:pPr algn="ctr"/>
            <a:r>
              <a:rPr lang="es-ES" sz="3200" b="1" dirty="0" smtClean="0">
                <a:ln w="1905"/>
                <a:solidFill>
                  <a:srgbClr val="FFFF00"/>
                </a:solidFill>
                <a:effectLst>
                  <a:innerShdw blurRad="69850" dist="43180" dir="5400000">
                    <a:srgbClr val="000000">
                      <a:alpha val="65000"/>
                    </a:srgbClr>
                  </a:innerShdw>
                </a:effectLst>
                <a:latin typeface="Georgia" pitchFamily="18" charset="0"/>
              </a:rPr>
              <a:t>2.1. El Pensamiento Moderno</a:t>
            </a:r>
            <a:endParaRPr lang="es-ES" sz="3200" b="1" cap="none" spc="0" dirty="0">
              <a:ln w="1905"/>
              <a:solidFill>
                <a:srgbClr val="FFFF00"/>
              </a:solidFill>
              <a:effectLst>
                <a:innerShdw blurRad="69850" dist="43180" dir="5400000">
                  <a:srgbClr val="000000">
                    <a:alpha val="65000"/>
                  </a:srgbClr>
                </a:innerShdw>
              </a:effectLst>
              <a:latin typeface="Georgia" pitchFamily="18" charset="0"/>
            </a:endParaRPr>
          </a:p>
        </p:txBody>
      </p:sp>
      <p:sp>
        <p:nvSpPr>
          <p:cNvPr id="4" name="3 Rectángulo"/>
          <p:cNvSpPr/>
          <p:nvPr/>
        </p:nvSpPr>
        <p:spPr>
          <a:xfrm>
            <a:off x="4283968" y="5589240"/>
            <a:ext cx="4615366" cy="523220"/>
          </a:xfrm>
          <a:prstGeom prst="rect">
            <a:avLst/>
          </a:prstGeom>
          <a:solidFill>
            <a:schemeClr val="tx2">
              <a:lumMod val="50000"/>
            </a:schemeClr>
          </a:solidFill>
          <a:ln w="38100">
            <a:solidFill>
              <a:srgbClr val="FFC000"/>
            </a:solidFill>
          </a:ln>
          <a:scene3d>
            <a:camera prst="perspectiveRelaxedModerately"/>
            <a:lightRig rig="threePt" dir="t"/>
          </a:scene3d>
          <a:sp3d>
            <a:bevelT/>
          </a:sp3d>
        </p:spPr>
        <p:txBody>
          <a:bodyPr wrap="none" lIns="91440" tIns="45720" rIns="91440" bIns="45720">
            <a:spAutoFit/>
          </a:bodyPr>
          <a:lstStyle/>
          <a:p>
            <a:pPr algn="ctr"/>
            <a:r>
              <a:rPr lang="es-ES" sz="2800" b="1" dirty="0" smtClean="0">
                <a:ln w="1905"/>
                <a:solidFill>
                  <a:srgbClr val="FFFF00"/>
                </a:solidFill>
                <a:effectLst>
                  <a:innerShdw blurRad="69850" dist="43180" dir="5400000">
                    <a:srgbClr val="000000">
                      <a:alpha val="65000"/>
                    </a:srgbClr>
                  </a:innerShdw>
                </a:effectLst>
                <a:latin typeface="Georgia" pitchFamily="18" charset="0"/>
              </a:rPr>
              <a:t>César A. Rodrigo García</a:t>
            </a:r>
            <a:endParaRPr lang="es-ES" sz="2800" b="1" cap="none" spc="0" dirty="0">
              <a:ln w="1905"/>
              <a:solidFill>
                <a:srgbClr val="FFFF00"/>
              </a:solidFill>
              <a:effectLst>
                <a:innerShdw blurRad="69850" dist="43180" dir="5400000">
                  <a:srgbClr val="000000">
                    <a:alpha val="65000"/>
                  </a:srgbClr>
                </a:innerShdw>
              </a:effectLst>
              <a:latin typeface="Georgia" pitchFamily="18" charset="0"/>
            </a:endParaRPr>
          </a:p>
        </p:txBody>
      </p:sp>
    </p:spTree>
  </p:cSld>
  <p:clrMapOvr>
    <a:masterClrMapping/>
  </p:clrMapOvr>
  <p:transition spd="slow">
    <p:dissolve/>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repeatCount="3000" fill="hold" grpId="0" nodeType="clickEffect">
                                  <p:stCondLst>
                                    <p:cond delay="0"/>
                                  </p:stCondLst>
                                  <p:childTnLst>
                                    <p:animScale>
                                      <p:cBhvr>
                                        <p:cTn id="6" dur="2000" fill="hold"/>
                                        <p:tgtEl>
                                          <p:spTgt spid="2"/>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6000" r="-6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3923928" y="0"/>
            <a:ext cx="5050904" cy="908720"/>
          </a:xfrm>
          <a:solidFill>
            <a:srgbClr val="002060"/>
          </a:solidFill>
          <a:ln>
            <a:solidFill>
              <a:srgbClr val="FFFF00"/>
            </a:solidFill>
          </a:ln>
          <a:scene3d>
            <a:camera prst="perspectiveRelaxedModerately"/>
            <a:lightRig rig="threePt" dir="t"/>
          </a:scene3d>
          <a:sp3d>
            <a:bevelT prst="angle"/>
          </a:sp3d>
        </p:spPr>
        <p:txBody>
          <a:bodyPr>
            <a:normAutofit fontScale="90000"/>
          </a:bodyPr>
          <a:lstStyle/>
          <a:p>
            <a:r>
              <a:rPr lang="es-MX" sz="2800" dirty="0" smtClean="0">
                <a:solidFill>
                  <a:srgbClr val="FFFF00"/>
                </a:solidFill>
                <a:latin typeface="Georgia" pitchFamily="18" charset="0"/>
              </a:rPr>
              <a:t>La educación con enfoque humanista</a:t>
            </a:r>
            <a:endParaRPr lang="es-MX" sz="2800" dirty="0">
              <a:solidFill>
                <a:srgbClr val="FFFF00"/>
              </a:solidFill>
              <a:latin typeface="Georgia" pitchFamily="18" charset="0"/>
            </a:endParaRPr>
          </a:p>
        </p:txBody>
      </p:sp>
      <p:graphicFrame>
        <p:nvGraphicFramePr>
          <p:cNvPr id="7" name="6 Marcador de contenido"/>
          <p:cNvGraphicFramePr>
            <a:graphicFrameLocks noGrp="1"/>
          </p:cNvGraphicFramePr>
          <p:nvPr>
            <p:ph sz="half" idx="2"/>
          </p:nvPr>
        </p:nvGraphicFramePr>
        <p:xfrm>
          <a:off x="179512" y="1052736"/>
          <a:ext cx="8568952" cy="56166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5 Rectángulo"/>
          <p:cNvSpPr/>
          <p:nvPr/>
        </p:nvSpPr>
        <p:spPr>
          <a:xfrm>
            <a:off x="179512" y="188640"/>
            <a:ext cx="1512168" cy="338554"/>
          </a:xfrm>
          <a:prstGeom prst="rect">
            <a:avLst/>
          </a:prstGeom>
          <a:solidFill>
            <a:schemeClr val="tx2">
              <a:lumMod val="50000"/>
            </a:schemeClr>
          </a:solidFill>
          <a:ln w="38100">
            <a:solidFill>
              <a:srgbClr val="FFC000"/>
            </a:solidFill>
          </a:ln>
          <a:scene3d>
            <a:camera prst="perspectiveRelaxedModerately"/>
            <a:lightRig rig="threePt" dir="t"/>
          </a:scene3d>
        </p:spPr>
        <p:txBody>
          <a:bodyPr wrap="square" lIns="91440" tIns="45720" rIns="91440" bIns="45720">
            <a:spAutoFit/>
          </a:bodyPr>
          <a:lstStyle/>
          <a:p>
            <a:pPr algn="ctr"/>
            <a:r>
              <a:rPr lang="es-ES" sz="1600" b="1" dirty="0" smtClean="0">
                <a:ln w="1905"/>
                <a:solidFill>
                  <a:srgbClr val="FFFF00"/>
                </a:solidFill>
                <a:effectLst>
                  <a:innerShdw blurRad="69850" dist="43180" dir="5400000">
                    <a:srgbClr val="000000">
                      <a:alpha val="65000"/>
                    </a:srgbClr>
                  </a:innerShdw>
                </a:effectLst>
                <a:latin typeface="Georgia" pitchFamily="18" charset="0"/>
              </a:rPr>
              <a:t>UIII. HFV</a:t>
            </a:r>
          </a:p>
        </p:txBody>
      </p:sp>
      <p:pic>
        <p:nvPicPr>
          <p:cNvPr id="8" name="7 Imagen" descr="educa 5.jpg"/>
          <p:cNvPicPr>
            <a:picLocks noChangeAspect="1"/>
          </p:cNvPicPr>
          <p:nvPr/>
        </p:nvPicPr>
        <p:blipFill>
          <a:blip r:embed="rId9" cstate="print"/>
          <a:stretch>
            <a:fillRect/>
          </a:stretch>
        </p:blipFill>
        <p:spPr>
          <a:xfrm>
            <a:off x="7308304" y="4293096"/>
            <a:ext cx="1445322" cy="1008112"/>
          </a:xfrm>
          <a:prstGeom prst="rect">
            <a:avLst/>
          </a:prstGeom>
          <a:ln w="38100" cap="sq">
            <a:solidFill>
              <a:schemeClr val="accent1">
                <a:lumMod val="60000"/>
                <a:lumOff val="40000"/>
              </a:schemeClr>
            </a:solidFill>
            <a:prstDash val="solid"/>
            <a:miter lim="800000"/>
          </a:ln>
          <a:effectLst>
            <a:outerShdw blurRad="50800" dist="38100" dir="2700000" algn="tl" rotWithShape="0">
              <a:srgbClr val="000000">
                <a:alpha val="43000"/>
              </a:srgbClr>
            </a:outerShdw>
          </a:effectLst>
        </p:spPr>
      </p:pic>
      <p:pic>
        <p:nvPicPr>
          <p:cNvPr id="9" name="8 Imagen" descr="educa 13.jpg"/>
          <p:cNvPicPr>
            <a:picLocks noChangeAspect="1"/>
          </p:cNvPicPr>
          <p:nvPr/>
        </p:nvPicPr>
        <p:blipFill>
          <a:blip r:embed="rId10" cstate="print"/>
          <a:stretch>
            <a:fillRect/>
          </a:stretch>
        </p:blipFill>
        <p:spPr>
          <a:xfrm>
            <a:off x="323528" y="2420888"/>
            <a:ext cx="1442909" cy="1080120"/>
          </a:xfrm>
          <a:prstGeom prst="rect">
            <a:avLst/>
          </a:prstGeom>
          <a:ln w="38100" cap="sq">
            <a:solidFill>
              <a:schemeClr val="accent3">
                <a:lumMod val="60000"/>
                <a:lumOff val="40000"/>
              </a:schemeClr>
            </a:solidFill>
            <a:prstDash val="solid"/>
            <a:miter lim="800000"/>
          </a:ln>
          <a:effectLst>
            <a:outerShdw blurRad="50800" dist="38100" dir="2700000" algn="tl" rotWithShape="0">
              <a:srgbClr val="000000">
                <a:alpha val="43000"/>
              </a:srgbClr>
            </a:outerShdw>
          </a:effectLst>
        </p:spPr>
      </p:pic>
      <p:pic>
        <p:nvPicPr>
          <p:cNvPr id="10" name="9 Imagen" descr="educa 4.jpg"/>
          <p:cNvPicPr>
            <a:picLocks noChangeAspect="1"/>
          </p:cNvPicPr>
          <p:nvPr/>
        </p:nvPicPr>
        <p:blipFill>
          <a:blip r:embed="rId11" cstate="print"/>
          <a:stretch>
            <a:fillRect/>
          </a:stretch>
        </p:blipFill>
        <p:spPr>
          <a:xfrm>
            <a:off x="7236296" y="2492896"/>
            <a:ext cx="1641032" cy="1144711"/>
          </a:xfrm>
          <a:prstGeom prst="rect">
            <a:avLst/>
          </a:prstGeom>
          <a:ln w="38100" cap="sq">
            <a:solidFill>
              <a:srgbClr val="00CC66"/>
            </a:solidFill>
            <a:prstDash val="solid"/>
            <a:miter lim="800000"/>
          </a:ln>
          <a:effectLst>
            <a:outerShdw blurRad="50800" dist="38100" dir="2700000" algn="tl" rotWithShape="0">
              <a:srgbClr val="000000">
                <a:alpha val="43000"/>
              </a:srgbClr>
            </a:outerShdw>
          </a:effectLst>
        </p:spPr>
      </p:pic>
      <p:pic>
        <p:nvPicPr>
          <p:cNvPr id="11" name="10 Imagen" descr="educa 7.jpg"/>
          <p:cNvPicPr>
            <a:picLocks noChangeAspect="1"/>
          </p:cNvPicPr>
          <p:nvPr/>
        </p:nvPicPr>
        <p:blipFill>
          <a:blip r:embed="rId12" cstate="print"/>
          <a:stretch>
            <a:fillRect/>
          </a:stretch>
        </p:blipFill>
        <p:spPr>
          <a:xfrm>
            <a:off x="443540" y="4077072"/>
            <a:ext cx="797835" cy="1196752"/>
          </a:xfrm>
          <a:prstGeom prst="rect">
            <a:avLst/>
          </a:prstGeom>
          <a:ln w="38100" cap="sq">
            <a:solidFill>
              <a:schemeClr val="accent4">
                <a:lumMod val="60000"/>
                <a:lumOff val="40000"/>
              </a:schemeClr>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dissolve/>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style.rotation</p:attrName>
                                        </p:attrNameLst>
                                      </p:cBhvr>
                                      <p:tavLst>
                                        <p:tav tm="0">
                                          <p:val>
                                            <p:fltVal val="720"/>
                                          </p:val>
                                        </p:tav>
                                        <p:tav tm="100000">
                                          <p:val>
                                            <p:fltVal val="0"/>
                                          </p:val>
                                        </p:tav>
                                      </p:tavLst>
                                    </p:anim>
                                    <p:anim calcmode="lin" valueType="num">
                                      <p:cBhvr>
                                        <p:cTn id="9" dur="2000" fill="hold"/>
                                        <p:tgtEl>
                                          <p:spTgt spid="7"/>
                                        </p:tgtEl>
                                        <p:attrNameLst>
                                          <p:attrName>ppt_h</p:attrName>
                                        </p:attrNameLst>
                                      </p:cBhvr>
                                      <p:tavLst>
                                        <p:tav tm="0">
                                          <p:val>
                                            <p:fltVal val="0"/>
                                          </p:val>
                                        </p:tav>
                                        <p:tav tm="100000">
                                          <p:val>
                                            <p:strVal val="#ppt_h"/>
                                          </p:val>
                                        </p:tav>
                                      </p:tavLst>
                                    </p:anim>
                                    <p:anim calcmode="lin" valueType="num">
                                      <p:cBhvr>
                                        <p:cTn id="10" dur="2000" fill="hold"/>
                                        <p:tgtEl>
                                          <p:spTgt spid="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6000" b="-6000"/>
          </a:stretch>
        </a:blipFill>
        <a:effectLst/>
      </p:bgPr>
    </p:bg>
    <p:spTree>
      <p:nvGrpSpPr>
        <p:cNvPr id="1" name=""/>
        <p:cNvGrpSpPr/>
        <p:nvPr/>
      </p:nvGrpSpPr>
      <p:grpSpPr>
        <a:xfrm>
          <a:off x="0" y="0"/>
          <a:ext cx="0" cy="0"/>
          <a:chOff x="0" y="0"/>
          <a:chExt cx="0" cy="0"/>
        </a:xfrm>
      </p:grpSpPr>
      <p:pic>
        <p:nvPicPr>
          <p:cNvPr id="12" name="11 Imagen" descr="rosa-luxemburgo.jpg"/>
          <p:cNvPicPr>
            <a:picLocks noChangeAspect="1"/>
          </p:cNvPicPr>
          <p:nvPr/>
        </p:nvPicPr>
        <p:blipFill>
          <a:blip r:embed="rId4" cstate="print"/>
          <a:stretch>
            <a:fillRect/>
          </a:stretch>
        </p:blipFill>
        <p:spPr>
          <a:xfrm>
            <a:off x="755576" y="836712"/>
            <a:ext cx="2246650" cy="2592288"/>
          </a:xfrm>
          <a:prstGeom prst="rect">
            <a:avLst/>
          </a:prstGeom>
          <a:scene3d>
            <a:camera prst="isometricOffAxis1Right"/>
            <a:lightRig rig="threePt" dir="t"/>
          </a:scene3d>
          <a:sp3d>
            <a:bevelT w="139700" h="139700" prst="divot"/>
          </a:sp3d>
        </p:spPr>
      </p:pic>
      <p:pic>
        <p:nvPicPr>
          <p:cNvPr id="13" name="12 Imagen" descr="gandhi.jpg"/>
          <p:cNvPicPr>
            <a:picLocks noChangeAspect="1"/>
          </p:cNvPicPr>
          <p:nvPr/>
        </p:nvPicPr>
        <p:blipFill>
          <a:blip r:embed="rId5" cstate="print"/>
          <a:stretch>
            <a:fillRect/>
          </a:stretch>
        </p:blipFill>
        <p:spPr>
          <a:xfrm>
            <a:off x="2483768" y="764704"/>
            <a:ext cx="2408684" cy="2408684"/>
          </a:xfrm>
          <a:prstGeom prst="rect">
            <a:avLst/>
          </a:prstGeom>
          <a:scene3d>
            <a:camera prst="isometricOffAxis1Right"/>
            <a:lightRig rig="threePt" dir="t"/>
          </a:scene3d>
          <a:sp3d>
            <a:bevelT w="139700" h="139700" prst="divot"/>
          </a:sp3d>
        </p:spPr>
      </p:pic>
      <p:pic>
        <p:nvPicPr>
          <p:cNvPr id="9" name="8 Imagen" descr="Martin_Luther_King_Biography.jpg"/>
          <p:cNvPicPr>
            <a:picLocks noChangeAspect="1"/>
          </p:cNvPicPr>
          <p:nvPr/>
        </p:nvPicPr>
        <p:blipFill>
          <a:blip r:embed="rId6" cstate="print"/>
          <a:stretch>
            <a:fillRect/>
          </a:stretch>
        </p:blipFill>
        <p:spPr>
          <a:xfrm>
            <a:off x="4211960" y="908720"/>
            <a:ext cx="2219218" cy="1940322"/>
          </a:xfrm>
          <a:prstGeom prst="rect">
            <a:avLst/>
          </a:prstGeom>
          <a:scene3d>
            <a:camera prst="isometricOffAxis1Right"/>
            <a:lightRig rig="threePt" dir="t"/>
          </a:scene3d>
          <a:sp3d>
            <a:bevelT w="139700" h="139700" prst="divot"/>
          </a:sp3d>
        </p:spPr>
      </p:pic>
      <p:pic>
        <p:nvPicPr>
          <p:cNvPr id="7" name="6 Imagen" descr="allende04.jpg"/>
          <p:cNvPicPr>
            <a:picLocks noChangeAspect="1"/>
          </p:cNvPicPr>
          <p:nvPr/>
        </p:nvPicPr>
        <p:blipFill>
          <a:blip r:embed="rId7" cstate="print"/>
          <a:stretch>
            <a:fillRect/>
          </a:stretch>
        </p:blipFill>
        <p:spPr>
          <a:xfrm>
            <a:off x="5940152" y="692696"/>
            <a:ext cx="2520280" cy="2073779"/>
          </a:xfrm>
          <a:prstGeom prst="rect">
            <a:avLst/>
          </a:prstGeom>
          <a:scene3d>
            <a:camera prst="isometricOffAxis1Right"/>
            <a:lightRig rig="threePt" dir="t"/>
          </a:scene3d>
          <a:sp3d>
            <a:bevelT w="139700" h="139700" prst="divot"/>
          </a:sp3d>
        </p:spPr>
      </p:pic>
      <p:pic>
        <p:nvPicPr>
          <p:cNvPr id="18" name="17 Imagen" descr="Augusto_Cesar_Sandino.jpg"/>
          <p:cNvPicPr>
            <a:picLocks noChangeAspect="1"/>
          </p:cNvPicPr>
          <p:nvPr/>
        </p:nvPicPr>
        <p:blipFill>
          <a:blip r:embed="rId8" cstate="print"/>
          <a:stretch>
            <a:fillRect/>
          </a:stretch>
        </p:blipFill>
        <p:spPr>
          <a:xfrm>
            <a:off x="827584" y="2780928"/>
            <a:ext cx="2083048" cy="2083048"/>
          </a:xfrm>
          <a:prstGeom prst="rect">
            <a:avLst/>
          </a:prstGeom>
          <a:scene3d>
            <a:camera prst="isometricOffAxis1Right"/>
            <a:lightRig rig="threePt" dir="t"/>
          </a:scene3d>
          <a:sp3d>
            <a:bevelT w="139700" h="139700" prst="divot"/>
          </a:sp3d>
        </p:spPr>
      </p:pic>
      <p:pic>
        <p:nvPicPr>
          <p:cNvPr id="17" name="16 Imagen" descr="Rosa-Parks.jpg"/>
          <p:cNvPicPr>
            <a:picLocks noChangeAspect="1"/>
          </p:cNvPicPr>
          <p:nvPr/>
        </p:nvPicPr>
        <p:blipFill>
          <a:blip r:embed="rId9" cstate="print"/>
          <a:stretch>
            <a:fillRect/>
          </a:stretch>
        </p:blipFill>
        <p:spPr>
          <a:xfrm>
            <a:off x="2411760" y="2564904"/>
            <a:ext cx="2016224" cy="2016224"/>
          </a:xfrm>
          <a:prstGeom prst="rect">
            <a:avLst/>
          </a:prstGeom>
          <a:scene3d>
            <a:camera prst="isometricOffAxis1Right"/>
            <a:lightRig rig="threePt" dir="t"/>
          </a:scene3d>
          <a:sp3d>
            <a:bevelT w="139700" h="139700" prst="divot"/>
          </a:sp3d>
        </p:spPr>
      </p:pic>
      <p:pic>
        <p:nvPicPr>
          <p:cNvPr id="8" name="7 Imagen" descr="rene-burri-che-guevara-havana-cuba-1963.jpg"/>
          <p:cNvPicPr>
            <a:picLocks noChangeAspect="1"/>
          </p:cNvPicPr>
          <p:nvPr/>
        </p:nvPicPr>
        <p:blipFill>
          <a:blip r:embed="rId10" cstate="print"/>
          <a:stretch>
            <a:fillRect/>
          </a:stretch>
        </p:blipFill>
        <p:spPr>
          <a:xfrm>
            <a:off x="4211960" y="2348880"/>
            <a:ext cx="2453269" cy="1944215"/>
          </a:xfrm>
          <a:prstGeom prst="rect">
            <a:avLst/>
          </a:prstGeom>
          <a:scene3d>
            <a:camera prst="isometricOffAxis1Right"/>
            <a:lightRig rig="threePt" dir="t"/>
          </a:scene3d>
          <a:sp3d>
            <a:bevelT w="139700" h="139700" prst="divot"/>
          </a:sp3d>
        </p:spPr>
      </p:pic>
      <p:pic>
        <p:nvPicPr>
          <p:cNvPr id="20" name="19 Imagen" descr="dalai.jpg"/>
          <p:cNvPicPr>
            <a:picLocks noChangeAspect="1"/>
          </p:cNvPicPr>
          <p:nvPr/>
        </p:nvPicPr>
        <p:blipFill>
          <a:blip r:embed="rId11" cstate="print"/>
          <a:stretch>
            <a:fillRect/>
          </a:stretch>
        </p:blipFill>
        <p:spPr>
          <a:xfrm>
            <a:off x="899592" y="4365104"/>
            <a:ext cx="2114550" cy="2162175"/>
          </a:xfrm>
          <a:prstGeom prst="rect">
            <a:avLst/>
          </a:prstGeom>
          <a:scene3d>
            <a:camera prst="isometricOffAxis1Right"/>
            <a:lightRig rig="threePt" dir="t"/>
          </a:scene3d>
          <a:sp3d>
            <a:bevelT w="139700" h="139700" prst="divot"/>
          </a:sp3d>
        </p:spPr>
      </p:pic>
      <p:pic>
        <p:nvPicPr>
          <p:cNvPr id="15" name="14 Imagen" descr="oscar_romero.jpeg"/>
          <p:cNvPicPr>
            <a:picLocks noChangeAspect="1"/>
          </p:cNvPicPr>
          <p:nvPr/>
        </p:nvPicPr>
        <p:blipFill>
          <a:blip r:embed="rId12" cstate="print"/>
          <a:stretch>
            <a:fillRect/>
          </a:stretch>
        </p:blipFill>
        <p:spPr>
          <a:xfrm>
            <a:off x="2699792" y="4293096"/>
            <a:ext cx="1847394" cy="2309242"/>
          </a:xfrm>
          <a:prstGeom prst="rect">
            <a:avLst/>
          </a:prstGeom>
          <a:scene3d>
            <a:camera prst="isometricOffAxis1Right"/>
            <a:lightRig rig="threePt" dir="t"/>
          </a:scene3d>
          <a:sp3d>
            <a:bevelT w="139700" h="139700" prst="divot"/>
          </a:sp3d>
        </p:spPr>
      </p:pic>
      <p:pic>
        <p:nvPicPr>
          <p:cNvPr id="16" name="15 Imagen" descr="nelson-mandela.jpg"/>
          <p:cNvPicPr>
            <a:picLocks noChangeAspect="1"/>
          </p:cNvPicPr>
          <p:nvPr/>
        </p:nvPicPr>
        <p:blipFill>
          <a:blip r:embed="rId13" cstate="print"/>
          <a:stretch>
            <a:fillRect/>
          </a:stretch>
        </p:blipFill>
        <p:spPr>
          <a:xfrm>
            <a:off x="6372200" y="2132856"/>
            <a:ext cx="2070600" cy="2409750"/>
          </a:xfrm>
          <a:prstGeom prst="rect">
            <a:avLst/>
          </a:prstGeom>
          <a:scene3d>
            <a:camera prst="isometricOffAxis1Right"/>
            <a:lightRig rig="threePt" dir="t"/>
          </a:scene3d>
          <a:sp3d>
            <a:bevelT w="139700" h="139700" prst="divot"/>
          </a:sp3d>
        </p:spPr>
      </p:pic>
      <p:pic>
        <p:nvPicPr>
          <p:cNvPr id="21" name="20 Imagen" descr="zapata.jpg"/>
          <p:cNvPicPr>
            <a:picLocks noChangeAspect="1"/>
          </p:cNvPicPr>
          <p:nvPr/>
        </p:nvPicPr>
        <p:blipFill>
          <a:blip r:embed="rId14" cstate="print"/>
          <a:stretch>
            <a:fillRect/>
          </a:stretch>
        </p:blipFill>
        <p:spPr>
          <a:xfrm>
            <a:off x="4355976" y="4005064"/>
            <a:ext cx="2088232" cy="2516409"/>
          </a:xfrm>
          <a:prstGeom prst="rect">
            <a:avLst/>
          </a:prstGeom>
          <a:scene3d>
            <a:camera prst="isometricOffAxis1Right"/>
            <a:lightRig rig="threePt" dir="t"/>
          </a:scene3d>
          <a:sp3d>
            <a:bevelT w="139700" h="139700" prst="divot"/>
          </a:sp3d>
        </p:spPr>
      </p:pic>
      <p:pic>
        <p:nvPicPr>
          <p:cNvPr id="14" name="13 Imagen" descr="Flores Magón.jpg"/>
          <p:cNvPicPr>
            <a:picLocks noChangeAspect="1"/>
          </p:cNvPicPr>
          <p:nvPr/>
        </p:nvPicPr>
        <p:blipFill>
          <a:blip r:embed="rId15" cstate="print"/>
          <a:stretch>
            <a:fillRect/>
          </a:stretch>
        </p:blipFill>
        <p:spPr>
          <a:xfrm>
            <a:off x="6012160" y="3717032"/>
            <a:ext cx="2448272" cy="2475780"/>
          </a:xfrm>
          <a:prstGeom prst="rect">
            <a:avLst/>
          </a:prstGeom>
          <a:scene3d>
            <a:camera prst="isometricOffAxis1Right"/>
            <a:lightRig rig="threePt" dir="t"/>
          </a:scene3d>
          <a:sp3d>
            <a:bevelT w="139700" h="139700" prst="divot"/>
          </a:sp3d>
        </p:spPr>
      </p:pic>
    </p:spTree>
  </p:cSld>
  <p:clrMapOvr>
    <a:masterClrMapping/>
  </p:clrMapOvr>
  <p:transition spd="slow">
    <p:dissolve/>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ppt_w</p:attrName>
                                        </p:attrNameLst>
                                      </p:cBhvr>
                                      <p:tavLst>
                                        <p:tav tm="0">
                                          <p:val>
                                            <p:fltVal val="0"/>
                                          </p:val>
                                        </p:tav>
                                        <p:tav tm="100000">
                                          <p:val>
                                            <p:strVal val="#ppt_w"/>
                                          </p:val>
                                        </p:tav>
                                      </p:tavLst>
                                    </p:anim>
                                    <p:anim calcmode="lin" valueType="num">
                                      <p:cBhvr>
                                        <p:cTn id="14" dur="10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1000" fill="hold"/>
                                        <p:tgtEl>
                                          <p:spTgt spid="18"/>
                                        </p:tgtEl>
                                        <p:attrNameLst>
                                          <p:attrName>ppt_w</p:attrName>
                                        </p:attrNameLst>
                                      </p:cBhvr>
                                      <p:tavLst>
                                        <p:tav tm="0">
                                          <p:val>
                                            <p:fltVal val="0"/>
                                          </p:val>
                                        </p:tav>
                                        <p:tav tm="100000">
                                          <p:val>
                                            <p:strVal val="#ppt_w"/>
                                          </p:val>
                                        </p:tav>
                                      </p:tavLst>
                                    </p:anim>
                                    <p:anim calcmode="lin" valueType="num">
                                      <p:cBhvr>
                                        <p:cTn id="32" dur="10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1000" fill="hold"/>
                                        <p:tgtEl>
                                          <p:spTgt spid="17"/>
                                        </p:tgtEl>
                                        <p:attrNameLst>
                                          <p:attrName>ppt_w</p:attrName>
                                        </p:attrNameLst>
                                      </p:cBhvr>
                                      <p:tavLst>
                                        <p:tav tm="0">
                                          <p:val>
                                            <p:fltVal val="0"/>
                                          </p:val>
                                        </p:tav>
                                        <p:tav tm="100000">
                                          <p:val>
                                            <p:strVal val="#ppt_w"/>
                                          </p:val>
                                        </p:tav>
                                      </p:tavLst>
                                    </p:anim>
                                    <p:anim calcmode="lin" valueType="num">
                                      <p:cBhvr>
                                        <p:cTn id="38" dur="10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000" fill="hold"/>
                                        <p:tgtEl>
                                          <p:spTgt spid="8"/>
                                        </p:tgtEl>
                                        <p:attrNameLst>
                                          <p:attrName>ppt_w</p:attrName>
                                        </p:attrNameLst>
                                      </p:cBhvr>
                                      <p:tavLst>
                                        <p:tav tm="0">
                                          <p:val>
                                            <p:fltVal val="0"/>
                                          </p:val>
                                        </p:tav>
                                        <p:tav tm="100000">
                                          <p:val>
                                            <p:strVal val="#ppt_w"/>
                                          </p:val>
                                        </p:tav>
                                      </p:tavLst>
                                    </p:anim>
                                    <p:anim calcmode="lin" valueType="num">
                                      <p:cBhvr>
                                        <p:cTn id="44" dur="1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17" presetClass="entr" presetSubtype="10"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1000" fill="hold"/>
                                        <p:tgtEl>
                                          <p:spTgt spid="16"/>
                                        </p:tgtEl>
                                        <p:attrNameLst>
                                          <p:attrName>ppt_w</p:attrName>
                                        </p:attrNameLst>
                                      </p:cBhvr>
                                      <p:tavLst>
                                        <p:tav tm="0">
                                          <p:val>
                                            <p:fltVal val="0"/>
                                          </p:val>
                                        </p:tav>
                                        <p:tav tm="100000">
                                          <p:val>
                                            <p:strVal val="#ppt_w"/>
                                          </p:val>
                                        </p:tav>
                                      </p:tavLst>
                                    </p:anim>
                                    <p:anim calcmode="lin" valueType="num">
                                      <p:cBhvr>
                                        <p:cTn id="50" dur="10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7" presetClass="entr" presetSubtype="10" fill="hold" nodeType="click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p:cTn id="55" dur="1000" fill="hold"/>
                                        <p:tgtEl>
                                          <p:spTgt spid="20"/>
                                        </p:tgtEl>
                                        <p:attrNameLst>
                                          <p:attrName>ppt_w</p:attrName>
                                        </p:attrNameLst>
                                      </p:cBhvr>
                                      <p:tavLst>
                                        <p:tav tm="0">
                                          <p:val>
                                            <p:fltVal val="0"/>
                                          </p:val>
                                        </p:tav>
                                        <p:tav tm="100000">
                                          <p:val>
                                            <p:strVal val="#ppt_w"/>
                                          </p:val>
                                        </p:tav>
                                      </p:tavLst>
                                    </p:anim>
                                    <p:anim calcmode="lin" valueType="num">
                                      <p:cBhvr>
                                        <p:cTn id="56" dur="10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17" presetClass="entr" presetSubtype="10" fill="hold"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p:cTn id="61" dur="1000" fill="hold"/>
                                        <p:tgtEl>
                                          <p:spTgt spid="15"/>
                                        </p:tgtEl>
                                        <p:attrNameLst>
                                          <p:attrName>ppt_w</p:attrName>
                                        </p:attrNameLst>
                                      </p:cBhvr>
                                      <p:tavLst>
                                        <p:tav tm="0">
                                          <p:val>
                                            <p:fltVal val="0"/>
                                          </p:val>
                                        </p:tav>
                                        <p:tav tm="100000">
                                          <p:val>
                                            <p:strVal val="#ppt_w"/>
                                          </p:val>
                                        </p:tav>
                                      </p:tavLst>
                                    </p:anim>
                                    <p:anim calcmode="lin" valueType="num">
                                      <p:cBhvr>
                                        <p:cTn id="62" dur="10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17" presetClass="entr" presetSubtype="10" fill="hold" nodeType="click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p:cTn id="67" dur="1000" fill="hold"/>
                                        <p:tgtEl>
                                          <p:spTgt spid="21"/>
                                        </p:tgtEl>
                                        <p:attrNameLst>
                                          <p:attrName>ppt_w</p:attrName>
                                        </p:attrNameLst>
                                      </p:cBhvr>
                                      <p:tavLst>
                                        <p:tav tm="0">
                                          <p:val>
                                            <p:fltVal val="0"/>
                                          </p:val>
                                        </p:tav>
                                        <p:tav tm="100000">
                                          <p:val>
                                            <p:strVal val="#ppt_w"/>
                                          </p:val>
                                        </p:tav>
                                      </p:tavLst>
                                    </p:anim>
                                    <p:anim calcmode="lin" valueType="num">
                                      <p:cBhvr>
                                        <p:cTn id="68" dur="10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17" presetClass="entr" presetSubtype="10" fill="hold" nodeType="click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1000" fill="hold"/>
                                        <p:tgtEl>
                                          <p:spTgt spid="14"/>
                                        </p:tgtEl>
                                        <p:attrNameLst>
                                          <p:attrName>ppt_w</p:attrName>
                                        </p:attrNameLst>
                                      </p:cBhvr>
                                      <p:tavLst>
                                        <p:tav tm="0">
                                          <p:val>
                                            <p:fltVal val="0"/>
                                          </p:val>
                                        </p:tav>
                                        <p:tav tm="100000">
                                          <p:val>
                                            <p:strVal val="#ppt_w"/>
                                          </p:val>
                                        </p:tav>
                                      </p:tavLst>
                                    </p:anim>
                                    <p:anim calcmode="lin" valueType="num">
                                      <p:cBhvr>
                                        <p:cTn id="74" dur="10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b="30000"/>
          </a:stretch>
        </a:blipFill>
        <a:effectLst/>
      </p:bgPr>
    </p:bg>
    <p:spTree>
      <p:nvGrpSpPr>
        <p:cNvPr id="1" name=""/>
        <p:cNvGrpSpPr/>
        <p:nvPr/>
      </p:nvGrpSpPr>
      <p:grpSpPr>
        <a:xfrm>
          <a:off x="0" y="0"/>
          <a:ext cx="0" cy="0"/>
          <a:chOff x="0" y="0"/>
          <a:chExt cx="0" cy="0"/>
        </a:xfrm>
      </p:grpSpPr>
      <p:sp>
        <p:nvSpPr>
          <p:cNvPr id="2" name="1 Rectángulo"/>
          <p:cNvSpPr/>
          <p:nvPr/>
        </p:nvSpPr>
        <p:spPr>
          <a:xfrm>
            <a:off x="0" y="4797152"/>
            <a:ext cx="9144000" cy="2060848"/>
          </a:xfrm>
          <a:prstGeom prst="rect">
            <a:avLst/>
          </a:prstGeom>
          <a:gradFill flip="none" rotWithShape="1">
            <a:gsLst>
              <a:gs pos="0">
                <a:schemeClr val="bg2">
                  <a:lumMod val="25000"/>
                  <a:shade val="30000"/>
                  <a:satMod val="115000"/>
                </a:schemeClr>
              </a:gs>
              <a:gs pos="50000">
                <a:schemeClr val="bg2">
                  <a:lumMod val="25000"/>
                  <a:shade val="67500"/>
                  <a:satMod val="115000"/>
                </a:schemeClr>
              </a:gs>
              <a:gs pos="100000">
                <a:schemeClr val="bg2">
                  <a:lumMod val="25000"/>
                  <a:shade val="100000"/>
                  <a:satMod val="115000"/>
                </a:scheme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3" name="2 Imagen" descr="evolucion.jpg"/>
          <p:cNvPicPr>
            <a:picLocks noChangeAspect="1"/>
          </p:cNvPicPr>
          <p:nvPr/>
        </p:nvPicPr>
        <p:blipFill>
          <a:blip r:embed="rId4" cstate="print"/>
          <a:stretch>
            <a:fillRect/>
          </a:stretch>
        </p:blipFill>
        <p:spPr>
          <a:xfrm>
            <a:off x="1619672" y="4941168"/>
            <a:ext cx="5706262" cy="1916832"/>
          </a:xfrm>
          <a:prstGeom prst="rect">
            <a:avLst/>
          </a:prstGeom>
        </p:spPr>
      </p:pic>
    </p:spTree>
  </p:cSld>
  <p:clrMapOvr>
    <a:masterClrMapping/>
  </p:clrMapOvr>
  <p:transition spd="slow">
    <p:dissolve/>
    <p:sndAc>
      <p:stSnd>
        <p:snd r:embed="rId2" name="camera.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l="-12000" r="-12000"/>
          </a:stretch>
        </a:blipFill>
        <a:effectLst/>
      </p:bgPr>
    </p:bg>
    <p:spTree>
      <p:nvGrpSpPr>
        <p:cNvPr id="1" name=""/>
        <p:cNvGrpSpPr/>
        <p:nvPr/>
      </p:nvGrpSpPr>
      <p:grpSpPr>
        <a:xfrm>
          <a:off x="0" y="0"/>
          <a:ext cx="0" cy="0"/>
          <a:chOff x="0" y="0"/>
          <a:chExt cx="0" cy="0"/>
        </a:xfrm>
      </p:grpSpPr>
      <p:pic>
        <p:nvPicPr>
          <p:cNvPr id="7" name="humanismo[1].wmv">
            <a:hlinkClick r:id="" action="ppaction://media"/>
          </p:cNvPr>
          <p:cNvPicPr>
            <a:picLocks noRot="1" noChangeAspect="1"/>
          </p:cNvPicPr>
          <p:nvPr>
            <a:videoFile r:link="rId1"/>
          </p:nvPr>
        </p:nvPicPr>
        <p:blipFill>
          <a:blip r:embed="rId5" cstate="print"/>
          <a:stretch>
            <a:fillRect/>
          </a:stretch>
        </p:blipFill>
        <p:spPr>
          <a:xfrm>
            <a:off x="2771800" y="1268760"/>
            <a:ext cx="6048672" cy="4536504"/>
          </a:xfrm>
          <a:prstGeom prst="rect">
            <a:avLst/>
          </a:prstGeom>
        </p:spPr>
      </p:pic>
      <p:pic>
        <p:nvPicPr>
          <p:cNvPr id="9" name="8 Imagen" descr="antropocentrismo (1).jpg"/>
          <p:cNvPicPr>
            <a:picLocks noChangeAspect="1"/>
          </p:cNvPicPr>
          <p:nvPr/>
        </p:nvPicPr>
        <p:blipFill>
          <a:blip r:embed="rId6" cstate="print"/>
          <a:stretch>
            <a:fillRect/>
          </a:stretch>
        </p:blipFill>
        <p:spPr>
          <a:xfrm>
            <a:off x="6948264" y="1556792"/>
            <a:ext cx="1706822" cy="1584176"/>
          </a:xfrm>
          <a:prstGeom prst="rect">
            <a:avLst/>
          </a:prstGeom>
        </p:spPr>
      </p:pic>
      <p:sp>
        <p:nvSpPr>
          <p:cNvPr id="10" name="9 CuadroTexto"/>
          <p:cNvSpPr txBox="1"/>
          <p:nvPr/>
        </p:nvSpPr>
        <p:spPr>
          <a:xfrm>
            <a:off x="3203848" y="332656"/>
            <a:ext cx="5544616" cy="923330"/>
          </a:xfrm>
          <a:prstGeom prst="rect">
            <a:avLst/>
          </a:prstGeom>
          <a:noFill/>
        </p:spPr>
        <p:txBody>
          <a:bodyPr wrap="square" rtlCol="0">
            <a:spAutoFit/>
          </a:bodyPr>
          <a:lstStyle/>
          <a:p>
            <a:r>
              <a:rPr lang="es-MX" sz="5400" b="1" dirty="0" smtClean="0">
                <a:solidFill>
                  <a:srgbClr val="CCFFFF"/>
                </a:solidFill>
                <a:latin typeface="Edwardian Script ITC" pitchFamily="66" charset="0"/>
              </a:rPr>
              <a:t>Pensamiento </a:t>
            </a:r>
            <a:r>
              <a:rPr lang="es-MX" sz="5400" b="1" dirty="0" smtClean="0">
                <a:solidFill>
                  <a:srgbClr val="CCFFFF"/>
                </a:solidFill>
                <a:latin typeface="Edwardian Script ITC" pitchFamily="66" charset="0"/>
              </a:rPr>
              <a:t>Humanista</a:t>
            </a:r>
            <a:endParaRPr lang="es-MX" sz="5400" b="1" dirty="0">
              <a:solidFill>
                <a:srgbClr val="CCFFFF"/>
              </a:solidFill>
              <a:latin typeface="Edwardian Script ITC" pitchFamily="66" charset="0"/>
            </a:endParaRPr>
          </a:p>
        </p:txBody>
      </p:sp>
      <p:sp>
        <p:nvSpPr>
          <p:cNvPr id="11" name="10 Rectángulo"/>
          <p:cNvSpPr/>
          <p:nvPr/>
        </p:nvSpPr>
        <p:spPr>
          <a:xfrm>
            <a:off x="3201320" y="4725144"/>
            <a:ext cx="5216493" cy="923330"/>
          </a:xfrm>
          <a:prstGeom prst="rect">
            <a:avLst/>
          </a:prstGeom>
          <a:noFill/>
        </p:spPr>
        <p:txBody>
          <a:bodyPr wrap="none" lIns="91440" tIns="45720" rIns="91440" bIns="45720">
            <a:spAutoFit/>
          </a:bodyPr>
          <a:lstStyle/>
          <a:p>
            <a:pPr algn="ctr"/>
            <a:r>
              <a:rPr lang="es-MX"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Edwardian Script ITC" pitchFamily="66" charset="0"/>
              </a:rPr>
              <a:t>Pensamiento Humanista</a:t>
            </a:r>
            <a:endParaRPr lang="es-MX"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ransition spd="slow">
    <p:dissolve/>
    <p:sndAc>
      <p:stSnd>
        <p:snd r:embed="rId3" name="camera.wav"/>
      </p:stSnd>
    </p:sndAc>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67000"/>
            <a:lum/>
          </a:blip>
          <a:srcRect/>
          <a:stretch>
            <a:fillRect t="-6000" b="-6000"/>
          </a:stretch>
        </a:blipFill>
        <a:effectLst/>
      </p:bgPr>
    </p:bg>
    <p:spTree>
      <p:nvGrpSpPr>
        <p:cNvPr id="1" name=""/>
        <p:cNvGrpSpPr/>
        <p:nvPr/>
      </p:nvGrpSpPr>
      <p:grpSpPr>
        <a:xfrm>
          <a:off x="0" y="0"/>
          <a:ext cx="0" cy="0"/>
          <a:chOff x="0" y="0"/>
          <a:chExt cx="0" cy="0"/>
        </a:xfrm>
      </p:grpSpPr>
      <p:sp>
        <p:nvSpPr>
          <p:cNvPr id="7" name="6 Rectángulo"/>
          <p:cNvSpPr/>
          <p:nvPr/>
        </p:nvSpPr>
        <p:spPr>
          <a:xfrm>
            <a:off x="0" y="1628800"/>
            <a:ext cx="8180445" cy="461665"/>
          </a:xfrm>
          <a:prstGeom prst="rect">
            <a:avLst/>
          </a:prstGeom>
          <a:solidFill>
            <a:srgbClr val="FFFF00"/>
          </a:solidFill>
          <a:ln w="38100">
            <a:solidFill>
              <a:srgbClr val="002060"/>
            </a:solidFill>
          </a:ln>
          <a:scene3d>
            <a:camera prst="perspectiveLeft"/>
            <a:lightRig rig="threePt" dir="t"/>
          </a:scene3d>
          <a:sp3d>
            <a:bevelT/>
          </a:sp3d>
        </p:spPr>
        <p:txBody>
          <a:bodyPr wrap="none" lIns="91440" tIns="45720" rIns="91440" bIns="45720">
            <a:spAutoFit/>
          </a:bodyPr>
          <a:lstStyle/>
          <a:p>
            <a:pPr algn="ctr"/>
            <a:r>
              <a:rPr lang="es-ES" sz="2400" b="1" dirty="0" smtClean="0">
                <a:ln w="1905"/>
                <a:solidFill>
                  <a:srgbClr val="002060"/>
                </a:solidFill>
                <a:effectLst>
                  <a:innerShdw blurRad="69850" dist="43180" dir="5400000">
                    <a:srgbClr val="000000">
                      <a:alpha val="65000"/>
                    </a:srgbClr>
                  </a:innerShdw>
                </a:effectLst>
                <a:latin typeface="Georgia" pitchFamily="18" charset="0"/>
              </a:rPr>
              <a:t>Humanismo </a:t>
            </a:r>
            <a:r>
              <a:rPr lang="es-ES" sz="2400" b="1" dirty="0" smtClean="0">
                <a:ln w="1905"/>
                <a:solidFill>
                  <a:srgbClr val="002060"/>
                </a:solidFill>
                <a:effectLst>
                  <a:innerShdw blurRad="69850" dist="43180" dir="5400000">
                    <a:srgbClr val="000000">
                      <a:alpha val="65000"/>
                    </a:srgbClr>
                  </a:innerShdw>
                </a:effectLst>
                <a:latin typeface="Georgia" pitchFamily="18" charset="0"/>
                <a:sym typeface="Wingdings" pitchFamily="2" charset="2"/>
              </a:rPr>
              <a:t> Declaración de Derechos Humanos</a:t>
            </a:r>
            <a:endParaRPr lang="es-ES" sz="2400" b="1" cap="none" spc="0" dirty="0">
              <a:ln w="1905"/>
              <a:solidFill>
                <a:srgbClr val="002060"/>
              </a:solidFill>
              <a:effectLst>
                <a:innerShdw blurRad="69850" dist="43180" dir="5400000">
                  <a:srgbClr val="000000">
                    <a:alpha val="65000"/>
                  </a:srgbClr>
                </a:innerShdw>
              </a:effectLst>
              <a:latin typeface="Georgia" pitchFamily="18" charset="0"/>
            </a:endParaRPr>
          </a:p>
        </p:txBody>
      </p:sp>
      <p:sp>
        <p:nvSpPr>
          <p:cNvPr id="8" name="7 Rectángulo"/>
          <p:cNvSpPr/>
          <p:nvPr/>
        </p:nvSpPr>
        <p:spPr>
          <a:xfrm>
            <a:off x="203302" y="2708920"/>
            <a:ext cx="5246949" cy="3108543"/>
          </a:xfrm>
          <a:prstGeom prst="rect">
            <a:avLst/>
          </a:prstGeom>
          <a:solidFill>
            <a:srgbClr val="FFFF00"/>
          </a:solidFill>
          <a:ln w="38100">
            <a:solidFill>
              <a:srgbClr val="002060"/>
            </a:solidFill>
          </a:ln>
          <a:scene3d>
            <a:camera prst="perspectiveRight"/>
            <a:lightRig rig="threePt" dir="t"/>
          </a:scene3d>
          <a:sp3d>
            <a:bevelT/>
          </a:sp3d>
        </p:spPr>
        <p:txBody>
          <a:bodyPr wrap="none" lIns="91440" tIns="45720" rIns="91440" bIns="45720">
            <a:spAutoFit/>
          </a:bodyPr>
          <a:lstStyle/>
          <a:p>
            <a:pPr algn="ctr"/>
            <a:r>
              <a:rPr lang="es-ES" sz="2800" b="1" dirty="0" err="1" smtClean="0">
                <a:ln w="1905"/>
                <a:solidFill>
                  <a:srgbClr val="002060"/>
                </a:solidFill>
                <a:effectLst>
                  <a:innerShdw blurRad="69850" dist="43180" dir="5400000">
                    <a:srgbClr val="000000">
                      <a:alpha val="65000"/>
                    </a:srgbClr>
                  </a:innerShdw>
                </a:effectLst>
                <a:latin typeface="Georgia" pitchFamily="18" charset="0"/>
              </a:rPr>
              <a:t>Locke</a:t>
            </a:r>
            <a:r>
              <a:rPr lang="es-ES" sz="2800" b="1" dirty="0" smtClean="0">
                <a:ln w="1905"/>
                <a:solidFill>
                  <a:srgbClr val="002060"/>
                </a:solidFill>
                <a:effectLst>
                  <a:innerShdw blurRad="69850" dist="43180" dir="5400000">
                    <a:srgbClr val="000000">
                      <a:alpha val="65000"/>
                    </a:srgbClr>
                  </a:innerShdw>
                </a:effectLst>
                <a:latin typeface="Georgia" pitchFamily="18" charset="0"/>
              </a:rPr>
              <a:t>, </a:t>
            </a:r>
            <a:r>
              <a:rPr lang="es-ES" sz="2800" b="1" dirty="0" err="1" smtClean="0">
                <a:ln w="1905"/>
                <a:solidFill>
                  <a:srgbClr val="002060"/>
                </a:solidFill>
                <a:effectLst>
                  <a:innerShdw blurRad="69850" dist="43180" dir="5400000">
                    <a:srgbClr val="000000">
                      <a:alpha val="65000"/>
                    </a:srgbClr>
                  </a:innerShdw>
                </a:effectLst>
                <a:latin typeface="Georgia" pitchFamily="18" charset="0"/>
              </a:rPr>
              <a:t>Rosseau</a:t>
            </a:r>
            <a:r>
              <a:rPr lang="es-ES" sz="2800" b="1" dirty="0" smtClean="0">
                <a:ln w="1905"/>
                <a:solidFill>
                  <a:srgbClr val="002060"/>
                </a:solidFill>
                <a:effectLst>
                  <a:innerShdw blurRad="69850" dist="43180" dir="5400000">
                    <a:srgbClr val="000000">
                      <a:alpha val="65000"/>
                    </a:srgbClr>
                  </a:innerShdw>
                </a:effectLst>
                <a:latin typeface="Georgia" pitchFamily="18" charset="0"/>
              </a:rPr>
              <a:t>, Kant,</a:t>
            </a:r>
          </a:p>
          <a:p>
            <a:pPr algn="ctr"/>
            <a:r>
              <a:rPr lang="es-ES" sz="2800" b="1" dirty="0" smtClean="0">
                <a:ln w="1905"/>
                <a:solidFill>
                  <a:srgbClr val="002060"/>
                </a:solidFill>
                <a:effectLst>
                  <a:innerShdw blurRad="69850" dist="43180" dir="5400000">
                    <a:srgbClr val="000000">
                      <a:alpha val="65000"/>
                    </a:srgbClr>
                  </a:innerShdw>
                </a:effectLst>
                <a:latin typeface="Georgia" pitchFamily="18" charset="0"/>
              </a:rPr>
              <a:t>Hegel, </a:t>
            </a:r>
            <a:r>
              <a:rPr lang="es-ES" sz="2800" b="1" cap="none" spc="0" dirty="0" err="1" smtClean="0">
                <a:ln w="1905"/>
                <a:solidFill>
                  <a:srgbClr val="002060"/>
                </a:solidFill>
                <a:effectLst>
                  <a:innerShdw blurRad="69850" dist="43180" dir="5400000">
                    <a:srgbClr val="000000">
                      <a:alpha val="65000"/>
                    </a:srgbClr>
                  </a:innerShdw>
                </a:effectLst>
                <a:latin typeface="Georgia" pitchFamily="18" charset="0"/>
              </a:rPr>
              <a:t>Marcusse</a:t>
            </a:r>
            <a:r>
              <a:rPr lang="es-ES" sz="2800" b="1" cap="none" spc="0" dirty="0" smtClean="0">
                <a:ln w="1905"/>
                <a:solidFill>
                  <a:srgbClr val="002060"/>
                </a:solidFill>
                <a:effectLst>
                  <a:innerShdw blurRad="69850" dist="43180" dir="5400000">
                    <a:srgbClr val="000000">
                      <a:alpha val="65000"/>
                    </a:srgbClr>
                  </a:innerShdw>
                </a:effectLst>
                <a:latin typeface="Georgia" pitchFamily="18" charset="0"/>
              </a:rPr>
              <a:t>, Fromm,</a:t>
            </a:r>
          </a:p>
          <a:p>
            <a:pPr algn="ctr"/>
            <a:r>
              <a:rPr lang="es-ES" sz="2800" b="1" cap="none" spc="0" dirty="0" err="1" smtClean="0">
                <a:ln w="1905"/>
                <a:solidFill>
                  <a:srgbClr val="002060"/>
                </a:solidFill>
                <a:effectLst>
                  <a:innerShdw blurRad="69850" dist="43180" dir="5400000">
                    <a:srgbClr val="000000">
                      <a:alpha val="65000"/>
                    </a:srgbClr>
                  </a:innerShdw>
                </a:effectLst>
                <a:latin typeface="Georgia" pitchFamily="18" charset="0"/>
              </a:rPr>
              <a:t>Maslow</a:t>
            </a:r>
            <a:r>
              <a:rPr lang="es-ES" sz="2800" b="1" cap="none" spc="0" dirty="0" smtClean="0">
                <a:ln w="1905"/>
                <a:solidFill>
                  <a:srgbClr val="002060"/>
                </a:solidFill>
                <a:effectLst>
                  <a:innerShdw blurRad="69850" dist="43180" dir="5400000">
                    <a:srgbClr val="000000">
                      <a:alpha val="65000"/>
                    </a:srgbClr>
                  </a:innerShdw>
                </a:effectLst>
                <a:latin typeface="Georgia" pitchFamily="18" charset="0"/>
              </a:rPr>
              <a:t>: </a:t>
            </a:r>
            <a:r>
              <a:rPr lang="es-ES" sz="2800" b="1" dirty="0" smtClean="0">
                <a:ln w="1905"/>
                <a:solidFill>
                  <a:srgbClr val="002060"/>
                </a:solidFill>
                <a:effectLst>
                  <a:innerShdw blurRad="69850" dist="43180" dir="5400000">
                    <a:srgbClr val="000000">
                      <a:alpha val="65000"/>
                    </a:srgbClr>
                  </a:innerShdw>
                </a:effectLst>
                <a:latin typeface="Georgia" pitchFamily="18" charset="0"/>
              </a:rPr>
              <a:t>No puede existir</a:t>
            </a:r>
          </a:p>
          <a:p>
            <a:pPr algn="ctr"/>
            <a:r>
              <a:rPr lang="es-ES" sz="2800" b="1" dirty="0" smtClean="0">
                <a:ln w="1905"/>
                <a:solidFill>
                  <a:srgbClr val="002060"/>
                </a:solidFill>
                <a:effectLst>
                  <a:innerShdw blurRad="69850" dist="43180" dir="5400000">
                    <a:srgbClr val="000000">
                      <a:alpha val="65000"/>
                    </a:srgbClr>
                  </a:innerShdw>
                </a:effectLst>
                <a:latin typeface="Georgia" pitchFamily="18" charset="0"/>
              </a:rPr>
              <a:t>una sociedad s</a:t>
            </a:r>
            <a:r>
              <a:rPr lang="es-ES" sz="2800" b="1" cap="none" spc="0" dirty="0" smtClean="0">
                <a:ln w="1905"/>
                <a:solidFill>
                  <a:srgbClr val="002060"/>
                </a:solidFill>
                <a:effectLst>
                  <a:innerShdw blurRad="69850" dist="43180" dir="5400000">
                    <a:srgbClr val="000000">
                      <a:alpha val="65000"/>
                    </a:srgbClr>
                  </a:innerShdw>
                </a:effectLst>
                <a:latin typeface="Georgia" pitchFamily="18" charset="0"/>
              </a:rPr>
              <a:t>in el respeto </a:t>
            </a:r>
          </a:p>
          <a:p>
            <a:pPr algn="ctr"/>
            <a:r>
              <a:rPr lang="es-ES" sz="2800" b="1" cap="none" spc="0" dirty="0" smtClean="0">
                <a:ln w="1905"/>
                <a:solidFill>
                  <a:srgbClr val="002060"/>
                </a:solidFill>
                <a:effectLst>
                  <a:innerShdw blurRad="69850" dist="43180" dir="5400000">
                    <a:srgbClr val="000000">
                      <a:alpha val="65000"/>
                    </a:srgbClr>
                  </a:innerShdw>
                </a:effectLst>
                <a:latin typeface="Georgia" pitchFamily="18" charset="0"/>
              </a:rPr>
              <a:t>a la libertad y a </a:t>
            </a:r>
            <a:r>
              <a:rPr lang="es-ES" sz="2800" b="1" dirty="0" smtClean="0">
                <a:ln w="1905"/>
                <a:solidFill>
                  <a:srgbClr val="002060"/>
                </a:solidFill>
                <a:effectLst>
                  <a:innerShdw blurRad="69850" dist="43180" dir="5400000">
                    <a:srgbClr val="000000">
                      <a:alpha val="65000"/>
                    </a:srgbClr>
                  </a:innerShdw>
                </a:effectLst>
                <a:latin typeface="Georgia" pitchFamily="18" charset="0"/>
              </a:rPr>
              <a:t>los</a:t>
            </a:r>
          </a:p>
          <a:p>
            <a:pPr algn="ctr"/>
            <a:r>
              <a:rPr lang="es-ES" sz="2800" b="1" dirty="0">
                <a:ln w="1905"/>
                <a:solidFill>
                  <a:srgbClr val="002060"/>
                </a:solidFill>
                <a:effectLst>
                  <a:innerShdw blurRad="69850" dist="43180" dir="5400000">
                    <a:srgbClr val="000000">
                      <a:alpha val="65000"/>
                    </a:srgbClr>
                  </a:innerShdw>
                </a:effectLst>
                <a:latin typeface="Georgia" pitchFamily="18" charset="0"/>
              </a:rPr>
              <a:t>d</a:t>
            </a:r>
            <a:r>
              <a:rPr lang="es-ES" sz="2800" b="1" dirty="0" smtClean="0">
                <a:ln w="1905"/>
                <a:solidFill>
                  <a:srgbClr val="002060"/>
                </a:solidFill>
                <a:effectLst>
                  <a:innerShdw blurRad="69850" dist="43180" dir="5400000">
                    <a:srgbClr val="000000">
                      <a:alpha val="65000"/>
                    </a:srgbClr>
                  </a:innerShdw>
                </a:effectLst>
                <a:latin typeface="Georgia" pitchFamily="18" charset="0"/>
              </a:rPr>
              <a:t>erechos fundamentales </a:t>
            </a:r>
          </a:p>
          <a:p>
            <a:pPr algn="ctr"/>
            <a:r>
              <a:rPr lang="es-ES" sz="2800" b="1" dirty="0" smtClean="0">
                <a:ln w="1905"/>
                <a:solidFill>
                  <a:srgbClr val="002060"/>
                </a:solidFill>
                <a:effectLst>
                  <a:innerShdw blurRad="69850" dist="43180" dir="5400000">
                    <a:srgbClr val="000000">
                      <a:alpha val="65000"/>
                    </a:srgbClr>
                  </a:innerShdw>
                </a:effectLst>
                <a:latin typeface="Georgia" pitchFamily="18" charset="0"/>
              </a:rPr>
              <a:t>del hombre</a:t>
            </a:r>
            <a:endParaRPr lang="es-ES" sz="2800" b="1" cap="none" spc="0" dirty="0">
              <a:ln w="1905"/>
              <a:solidFill>
                <a:srgbClr val="002060"/>
              </a:solidFill>
              <a:effectLst>
                <a:innerShdw blurRad="69850" dist="43180" dir="5400000">
                  <a:srgbClr val="000000">
                    <a:alpha val="65000"/>
                  </a:srgbClr>
                </a:innerShdw>
              </a:effectLst>
              <a:latin typeface="Georgia" pitchFamily="18" charset="0"/>
            </a:endParaRPr>
          </a:p>
        </p:txBody>
      </p:sp>
      <p:sp>
        <p:nvSpPr>
          <p:cNvPr id="9" name="8 Rectángulo"/>
          <p:cNvSpPr/>
          <p:nvPr/>
        </p:nvSpPr>
        <p:spPr>
          <a:xfrm>
            <a:off x="467544" y="692696"/>
            <a:ext cx="3541354" cy="707886"/>
          </a:xfrm>
          <a:prstGeom prst="rect">
            <a:avLst/>
          </a:prstGeom>
          <a:solidFill>
            <a:srgbClr val="FFFF00"/>
          </a:solidFill>
          <a:ln w="38100">
            <a:solidFill>
              <a:srgbClr val="002060"/>
            </a:solidFill>
          </a:ln>
          <a:scene3d>
            <a:camera prst="perspectiveRight"/>
            <a:lightRig rig="threePt" dir="t"/>
          </a:scene3d>
          <a:sp3d>
            <a:bevelT/>
          </a:sp3d>
        </p:spPr>
        <p:txBody>
          <a:bodyPr wrap="none" lIns="91440" tIns="45720" rIns="91440" bIns="45720">
            <a:spAutoFit/>
          </a:bodyPr>
          <a:lstStyle/>
          <a:p>
            <a:pPr algn="ctr"/>
            <a:r>
              <a:rPr lang="es-ES" sz="2000" b="1" dirty="0" smtClean="0">
                <a:ln w="1905"/>
                <a:solidFill>
                  <a:srgbClr val="002060"/>
                </a:solidFill>
                <a:effectLst>
                  <a:innerShdw blurRad="69850" dist="43180" dir="5400000">
                    <a:srgbClr val="000000">
                      <a:alpha val="65000"/>
                    </a:srgbClr>
                  </a:innerShdw>
                </a:effectLst>
                <a:latin typeface="Georgia" pitchFamily="18" charset="0"/>
              </a:rPr>
              <a:t>Humanismo moderno ≠ </a:t>
            </a:r>
          </a:p>
          <a:p>
            <a:pPr algn="ctr"/>
            <a:r>
              <a:rPr lang="es-ES" sz="2000" b="1" dirty="0" smtClean="0">
                <a:ln w="1905"/>
                <a:solidFill>
                  <a:srgbClr val="002060"/>
                </a:solidFill>
                <a:effectLst>
                  <a:innerShdw blurRad="69850" dist="43180" dir="5400000">
                    <a:srgbClr val="000000">
                      <a:alpha val="65000"/>
                    </a:srgbClr>
                  </a:innerShdw>
                </a:effectLst>
                <a:latin typeface="Georgia" pitchFamily="18" charset="0"/>
              </a:rPr>
              <a:t>Humanismo renacentista</a:t>
            </a:r>
            <a:endParaRPr lang="es-ES" sz="2000" b="1" cap="none" spc="0" dirty="0">
              <a:ln w="1905"/>
              <a:solidFill>
                <a:srgbClr val="002060"/>
              </a:solidFill>
              <a:effectLst>
                <a:innerShdw blurRad="69850" dist="43180" dir="5400000">
                  <a:srgbClr val="000000">
                    <a:alpha val="65000"/>
                  </a:srgbClr>
                </a:innerShdw>
              </a:effectLst>
              <a:latin typeface="Georgia" pitchFamily="18" charset="0"/>
            </a:endParaRPr>
          </a:p>
        </p:txBody>
      </p:sp>
      <p:sp>
        <p:nvSpPr>
          <p:cNvPr id="10" name="9 Rectángulo"/>
          <p:cNvSpPr/>
          <p:nvPr/>
        </p:nvSpPr>
        <p:spPr>
          <a:xfrm>
            <a:off x="5076056" y="620688"/>
            <a:ext cx="3268844" cy="400110"/>
          </a:xfrm>
          <a:prstGeom prst="rect">
            <a:avLst/>
          </a:prstGeom>
          <a:solidFill>
            <a:srgbClr val="FFFF00"/>
          </a:solidFill>
          <a:ln w="38100">
            <a:solidFill>
              <a:srgbClr val="002060"/>
            </a:solidFill>
          </a:ln>
          <a:scene3d>
            <a:camera prst="perspectiveRight"/>
            <a:lightRig rig="threePt" dir="t"/>
          </a:scene3d>
          <a:sp3d>
            <a:bevelT/>
          </a:sp3d>
        </p:spPr>
        <p:txBody>
          <a:bodyPr wrap="none" lIns="91440" tIns="45720" rIns="91440" bIns="45720">
            <a:spAutoFit/>
          </a:bodyPr>
          <a:lstStyle/>
          <a:p>
            <a:pPr algn="ctr"/>
            <a:r>
              <a:rPr lang="es-ES" sz="2000" b="1" dirty="0" smtClean="0">
                <a:ln w="1905"/>
                <a:solidFill>
                  <a:srgbClr val="002060"/>
                </a:solidFill>
                <a:effectLst>
                  <a:innerShdw blurRad="69850" dist="43180" dir="5400000">
                    <a:srgbClr val="000000">
                      <a:alpha val="65000"/>
                    </a:srgbClr>
                  </a:innerShdw>
                </a:effectLst>
                <a:latin typeface="Georgia" pitchFamily="18" charset="0"/>
              </a:rPr>
              <a:t>Literatura X Educación</a:t>
            </a:r>
            <a:endParaRPr lang="es-ES" sz="2000" b="1" cap="none" spc="0" dirty="0">
              <a:ln w="1905"/>
              <a:solidFill>
                <a:srgbClr val="002060"/>
              </a:solidFill>
              <a:effectLst>
                <a:innerShdw blurRad="69850" dist="43180" dir="5400000">
                  <a:srgbClr val="000000">
                    <a:alpha val="65000"/>
                  </a:srgbClr>
                </a:innerShdw>
              </a:effectLst>
              <a:latin typeface="Georgia" pitchFamily="18" charset="0"/>
            </a:endParaRPr>
          </a:p>
        </p:txBody>
      </p:sp>
      <p:sp>
        <p:nvSpPr>
          <p:cNvPr id="11" name="10 Rectángulo"/>
          <p:cNvSpPr/>
          <p:nvPr/>
        </p:nvSpPr>
        <p:spPr>
          <a:xfrm>
            <a:off x="5940152" y="2708920"/>
            <a:ext cx="2937021" cy="707886"/>
          </a:xfrm>
          <a:prstGeom prst="rect">
            <a:avLst/>
          </a:prstGeom>
          <a:solidFill>
            <a:srgbClr val="FFFF00"/>
          </a:solidFill>
          <a:ln w="38100">
            <a:solidFill>
              <a:srgbClr val="002060"/>
            </a:solidFill>
          </a:ln>
          <a:scene3d>
            <a:camera prst="perspectiveLeft"/>
            <a:lightRig rig="threePt" dir="t"/>
          </a:scene3d>
          <a:sp3d>
            <a:bevelT/>
          </a:sp3d>
        </p:spPr>
        <p:txBody>
          <a:bodyPr wrap="none" lIns="91440" tIns="45720" rIns="91440" bIns="45720">
            <a:spAutoFit/>
          </a:bodyPr>
          <a:lstStyle/>
          <a:p>
            <a:pPr algn="ctr"/>
            <a:r>
              <a:rPr lang="es-ES" sz="2000" b="1" dirty="0" smtClean="0">
                <a:ln w="1905"/>
                <a:solidFill>
                  <a:srgbClr val="002060"/>
                </a:solidFill>
                <a:effectLst>
                  <a:innerShdw blurRad="69850" dist="43180" dir="5400000">
                    <a:srgbClr val="000000">
                      <a:alpha val="65000"/>
                    </a:srgbClr>
                  </a:innerShdw>
                </a:effectLst>
                <a:latin typeface="Georgia" pitchFamily="18" charset="0"/>
              </a:rPr>
              <a:t>Todos somos libres e</a:t>
            </a:r>
          </a:p>
          <a:p>
            <a:pPr algn="ctr"/>
            <a:r>
              <a:rPr lang="es-ES" sz="2000" b="1" dirty="0">
                <a:ln w="1905"/>
                <a:solidFill>
                  <a:srgbClr val="002060"/>
                </a:solidFill>
                <a:effectLst>
                  <a:innerShdw blurRad="69850" dist="43180" dir="5400000">
                    <a:srgbClr val="000000">
                      <a:alpha val="65000"/>
                    </a:srgbClr>
                  </a:innerShdw>
                </a:effectLst>
                <a:latin typeface="Georgia" pitchFamily="18" charset="0"/>
              </a:rPr>
              <a:t>i</a:t>
            </a:r>
            <a:r>
              <a:rPr lang="es-ES" sz="2000" b="1" dirty="0" smtClean="0">
                <a:ln w="1905"/>
                <a:solidFill>
                  <a:srgbClr val="002060"/>
                </a:solidFill>
                <a:effectLst>
                  <a:innerShdw blurRad="69850" dist="43180" dir="5400000">
                    <a:srgbClr val="000000">
                      <a:alpha val="65000"/>
                    </a:srgbClr>
                  </a:innerShdw>
                </a:effectLst>
                <a:latin typeface="Georgia" pitchFamily="18" charset="0"/>
              </a:rPr>
              <a:t>guales ante la ley</a:t>
            </a:r>
            <a:endParaRPr lang="es-ES" sz="2000" b="1" cap="none" spc="0" dirty="0">
              <a:ln w="1905"/>
              <a:solidFill>
                <a:srgbClr val="002060"/>
              </a:solidFill>
              <a:effectLst>
                <a:innerShdw blurRad="69850" dist="43180" dir="5400000">
                  <a:srgbClr val="000000">
                    <a:alpha val="65000"/>
                  </a:srgbClr>
                </a:innerShdw>
              </a:effectLst>
              <a:latin typeface="Georgia" pitchFamily="18" charset="0"/>
            </a:endParaRPr>
          </a:p>
        </p:txBody>
      </p:sp>
      <p:pic>
        <p:nvPicPr>
          <p:cNvPr id="12" name="11 Imagen" descr="todos iguales.jpg"/>
          <p:cNvPicPr>
            <a:picLocks noChangeAspect="1"/>
          </p:cNvPicPr>
          <p:nvPr/>
        </p:nvPicPr>
        <p:blipFill>
          <a:blip r:embed="rId4" cstate="print"/>
          <a:stretch>
            <a:fillRect/>
          </a:stretch>
        </p:blipFill>
        <p:spPr>
          <a:xfrm>
            <a:off x="5508104" y="3861048"/>
            <a:ext cx="3295253" cy="2365259"/>
          </a:xfrm>
          <a:prstGeom prst="rect">
            <a:avLst/>
          </a:prstGeom>
          <a:scene3d>
            <a:camera prst="perspectiveHeroicExtremeLeftFacing"/>
            <a:lightRig rig="threePt" dir="t"/>
          </a:scene3d>
          <a:sp3d>
            <a:bevelT w="139700" h="139700" prst="divot"/>
          </a:sp3d>
        </p:spPr>
      </p:pic>
      <p:sp>
        <p:nvSpPr>
          <p:cNvPr id="14" name="13 Rectángulo"/>
          <p:cNvSpPr/>
          <p:nvPr/>
        </p:nvSpPr>
        <p:spPr>
          <a:xfrm>
            <a:off x="179512" y="188640"/>
            <a:ext cx="1512168" cy="338554"/>
          </a:xfrm>
          <a:prstGeom prst="rect">
            <a:avLst/>
          </a:prstGeom>
          <a:solidFill>
            <a:schemeClr val="tx2">
              <a:lumMod val="50000"/>
            </a:schemeClr>
          </a:solidFill>
          <a:ln w="38100">
            <a:solidFill>
              <a:srgbClr val="FFC000"/>
            </a:solidFill>
          </a:ln>
          <a:scene3d>
            <a:camera prst="perspectiveRelaxedModerately"/>
            <a:lightRig rig="threePt" dir="t"/>
          </a:scene3d>
        </p:spPr>
        <p:txBody>
          <a:bodyPr wrap="square" lIns="91440" tIns="45720" rIns="91440" bIns="45720">
            <a:spAutoFit/>
          </a:bodyPr>
          <a:lstStyle/>
          <a:p>
            <a:pPr algn="ctr"/>
            <a:r>
              <a:rPr lang="es-ES" sz="1600" b="1" dirty="0" smtClean="0">
                <a:ln w="1905"/>
                <a:solidFill>
                  <a:srgbClr val="FFFF00"/>
                </a:solidFill>
                <a:effectLst>
                  <a:innerShdw blurRad="69850" dist="43180" dir="5400000">
                    <a:srgbClr val="000000">
                      <a:alpha val="65000"/>
                    </a:srgbClr>
                  </a:innerShdw>
                </a:effectLst>
                <a:latin typeface="Georgia" pitchFamily="18" charset="0"/>
              </a:rPr>
              <a:t>UII. HDM</a:t>
            </a:r>
          </a:p>
        </p:txBody>
      </p:sp>
    </p:spTree>
  </p:cSld>
  <p:clrMapOvr>
    <a:masterClrMapping/>
  </p:clrMapOvr>
  <p:transition spd="slow">
    <p:dissolve/>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80">
                                          <p:stCondLst>
                                            <p:cond delay="0"/>
                                          </p:stCondLst>
                                        </p:cTn>
                                        <p:tgtEl>
                                          <p:spTgt spid="10"/>
                                        </p:tgtEl>
                                      </p:cBhvr>
                                    </p:animEffect>
                                    <p:anim calcmode="lin" valueType="num">
                                      <p:cBhvr>
                                        <p:cTn id="2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1" dur="26">
                                          <p:stCondLst>
                                            <p:cond delay="650"/>
                                          </p:stCondLst>
                                        </p:cTn>
                                        <p:tgtEl>
                                          <p:spTgt spid="10"/>
                                        </p:tgtEl>
                                      </p:cBhvr>
                                      <p:to x="100000" y="60000"/>
                                    </p:animScale>
                                    <p:animScale>
                                      <p:cBhvr>
                                        <p:cTn id="32" dur="166" decel="50000">
                                          <p:stCondLst>
                                            <p:cond delay="676"/>
                                          </p:stCondLst>
                                        </p:cTn>
                                        <p:tgtEl>
                                          <p:spTgt spid="10"/>
                                        </p:tgtEl>
                                      </p:cBhvr>
                                      <p:to x="100000" y="100000"/>
                                    </p:animScale>
                                    <p:animScale>
                                      <p:cBhvr>
                                        <p:cTn id="33" dur="26">
                                          <p:stCondLst>
                                            <p:cond delay="1312"/>
                                          </p:stCondLst>
                                        </p:cTn>
                                        <p:tgtEl>
                                          <p:spTgt spid="10"/>
                                        </p:tgtEl>
                                      </p:cBhvr>
                                      <p:to x="100000" y="80000"/>
                                    </p:animScale>
                                    <p:animScale>
                                      <p:cBhvr>
                                        <p:cTn id="34" dur="166" decel="50000">
                                          <p:stCondLst>
                                            <p:cond delay="1338"/>
                                          </p:stCondLst>
                                        </p:cTn>
                                        <p:tgtEl>
                                          <p:spTgt spid="10"/>
                                        </p:tgtEl>
                                      </p:cBhvr>
                                      <p:to x="100000" y="100000"/>
                                    </p:animScale>
                                    <p:animScale>
                                      <p:cBhvr>
                                        <p:cTn id="35" dur="26">
                                          <p:stCondLst>
                                            <p:cond delay="1642"/>
                                          </p:stCondLst>
                                        </p:cTn>
                                        <p:tgtEl>
                                          <p:spTgt spid="10"/>
                                        </p:tgtEl>
                                      </p:cBhvr>
                                      <p:to x="100000" y="90000"/>
                                    </p:animScale>
                                    <p:animScale>
                                      <p:cBhvr>
                                        <p:cTn id="36" dur="166" decel="50000">
                                          <p:stCondLst>
                                            <p:cond delay="1668"/>
                                          </p:stCondLst>
                                        </p:cTn>
                                        <p:tgtEl>
                                          <p:spTgt spid="10"/>
                                        </p:tgtEl>
                                      </p:cBhvr>
                                      <p:to x="100000" y="100000"/>
                                    </p:animScale>
                                    <p:animScale>
                                      <p:cBhvr>
                                        <p:cTn id="37" dur="26">
                                          <p:stCondLst>
                                            <p:cond delay="1808"/>
                                          </p:stCondLst>
                                        </p:cTn>
                                        <p:tgtEl>
                                          <p:spTgt spid="10"/>
                                        </p:tgtEl>
                                      </p:cBhvr>
                                      <p:to x="100000" y="95000"/>
                                    </p:animScale>
                                    <p:animScale>
                                      <p:cBhvr>
                                        <p:cTn id="38" dur="166" decel="50000">
                                          <p:stCondLst>
                                            <p:cond delay="1834"/>
                                          </p:stCondLst>
                                        </p:cTn>
                                        <p:tgtEl>
                                          <p:spTgt spid="10"/>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down)">
                                      <p:cBhvr>
                                        <p:cTn id="43" dur="580">
                                          <p:stCondLst>
                                            <p:cond delay="0"/>
                                          </p:stCondLst>
                                        </p:cTn>
                                        <p:tgtEl>
                                          <p:spTgt spid="7"/>
                                        </p:tgtEl>
                                      </p:cBhvr>
                                    </p:animEffect>
                                    <p:anim calcmode="lin" valueType="num">
                                      <p:cBhvr>
                                        <p:cTn id="4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9" dur="26">
                                          <p:stCondLst>
                                            <p:cond delay="650"/>
                                          </p:stCondLst>
                                        </p:cTn>
                                        <p:tgtEl>
                                          <p:spTgt spid="7"/>
                                        </p:tgtEl>
                                      </p:cBhvr>
                                      <p:to x="100000" y="60000"/>
                                    </p:animScale>
                                    <p:animScale>
                                      <p:cBhvr>
                                        <p:cTn id="50" dur="166" decel="50000">
                                          <p:stCondLst>
                                            <p:cond delay="676"/>
                                          </p:stCondLst>
                                        </p:cTn>
                                        <p:tgtEl>
                                          <p:spTgt spid="7"/>
                                        </p:tgtEl>
                                      </p:cBhvr>
                                      <p:to x="100000" y="100000"/>
                                    </p:animScale>
                                    <p:animScale>
                                      <p:cBhvr>
                                        <p:cTn id="51" dur="26">
                                          <p:stCondLst>
                                            <p:cond delay="1312"/>
                                          </p:stCondLst>
                                        </p:cTn>
                                        <p:tgtEl>
                                          <p:spTgt spid="7"/>
                                        </p:tgtEl>
                                      </p:cBhvr>
                                      <p:to x="100000" y="80000"/>
                                    </p:animScale>
                                    <p:animScale>
                                      <p:cBhvr>
                                        <p:cTn id="52" dur="166" decel="50000">
                                          <p:stCondLst>
                                            <p:cond delay="1338"/>
                                          </p:stCondLst>
                                        </p:cTn>
                                        <p:tgtEl>
                                          <p:spTgt spid="7"/>
                                        </p:tgtEl>
                                      </p:cBhvr>
                                      <p:to x="100000" y="100000"/>
                                    </p:animScale>
                                    <p:animScale>
                                      <p:cBhvr>
                                        <p:cTn id="53" dur="26">
                                          <p:stCondLst>
                                            <p:cond delay="1642"/>
                                          </p:stCondLst>
                                        </p:cTn>
                                        <p:tgtEl>
                                          <p:spTgt spid="7"/>
                                        </p:tgtEl>
                                      </p:cBhvr>
                                      <p:to x="100000" y="90000"/>
                                    </p:animScale>
                                    <p:animScale>
                                      <p:cBhvr>
                                        <p:cTn id="54" dur="166" decel="50000">
                                          <p:stCondLst>
                                            <p:cond delay="1668"/>
                                          </p:stCondLst>
                                        </p:cTn>
                                        <p:tgtEl>
                                          <p:spTgt spid="7"/>
                                        </p:tgtEl>
                                      </p:cBhvr>
                                      <p:to x="100000" y="100000"/>
                                    </p:animScale>
                                    <p:animScale>
                                      <p:cBhvr>
                                        <p:cTn id="55" dur="26">
                                          <p:stCondLst>
                                            <p:cond delay="1808"/>
                                          </p:stCondLst>
                                        </p:cTn>
                                        <p:tgtEl>
                                          <p:spTgt spid="7"/>
                                        </p:tgtEl>
                                      </p:cBhvr>
                                      <p:to x="100000" y="95000"/>
                                    </p:animScale>
                                    <p:animScale>
                                      <p:cBhvr>
                                        <p:cTn id="56" dur="166" decel="50000">
                                          <p:stCondLst>
                                            <p:cond delay="1834"/>
                                          </p:stCondLst>
                                        </p:cTn>
                                        <p:tgtEl>
                                          <p:spTgt spid="7"/>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down)">
                                      <p:cBhvr>
                                        <p:cTn id="61" dur="580">
                                          <p:stCondLst>
                                            <p:cond delay="0"/>
                                          </p:stCondLst>
                                        </p:cTn>
                                        <p:tgtEl>
                                          <p:spTgt spid="8"/>
                                        </p:tgtEl>
                                      </p:cBhvr>
                                    </p:animEffect>
                                    <p:anim calcmode="lin" valueType="num">
                                      <p:cBhvr>
                                        <p:cTn id="6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67" dur="26">
                                          <p:stCondLst>
                                            <p:cond delay="650"/>
                                          </p:stCondLst>
                                        </p:cTn>
                                        <p:tgtEl>
                                          <p:spTgt spid="8"/>
                                        </p:tgtEl>
                                      </p:cBhvr>
                                      <p:to x="100000" y="60000"/>
                                    </p:animScale>
                                    <p:animScale>
                                      <p:cBhvr>
                                        <p:cTn id="68" dur="166" decel="50000">
                                          <p:stCondLst>
                                            <p:cond delay="676"/>
                                          </p:stCondLst>
                                        </p:cTn>
                                        <p:tgtEl>
                                          <p:spTgt spid="8"/>
                                        </p:tgtEl>
                                      </p:cBhvr>
                                      <p:to x="100000" y="100000"/>
                                    </p:animScale>
                                    <p:animScale>
                                      <p:cBhvr>
                                        <p:cTn id="69" dur="26">
                                          <p:stCondLst>
                                            <p:cond delay="1312"/>
                                          </p:stCondLst>
                                        </p:cTn>
                                        <p:tgtEl>
                                          <p:spTgt spid="8"/>
                                        </p:tgtEl>
                                      </p:cBhvr>
                                      <p:to x="100000" y="80000"/>
                                    </p:animScale>
                                    <p:animScale>
                                      <p:cBhvr>
                                        <p:cTn id="70" dur="166" decel="50000">
                                          <p:stCondLst>
                                            <p:cond delay="1338"/>
                                          </p:stCondLst>
                                        </p:cTn>
                                        <p:tgtEl>
                                          <p:spTgt spid="8"/>
                                        </p:tgtEl>
                                      </p:cBhvr>
                                      <p:to x="100000" y="100000"/>
                                    </p:animScale>
                                    <p:animScale>
                                      <p:cBhvr>
                                        <p:cTn id="71" dur="26">
                                          <p:stCondLst>
                                            <p:cond delay="1642"/>
                                          </p:stCondLst>
                                        </p:cTn>
                                        <p:tgtEl>
                                          <p:spTgt spid="8"/>
                                        </p:tgtEl>
                                      </p:cBhvr>
                                      <p:to x="100000" y="90000"/>
                                    </p:animScale>
                                    <p:animScale>
                                      <p:cBhvr>
                                        <p:cTn id="72" dur="166" decel="50000">
                                          <p:stCondLst>
                                            <p:cond delay="1668"/>
                                          </p:stCondLst>
                                        </p:cTn>
                                        <p:tgtEl>
                                          <p:spTgt spid="8"/>
                                        </p:tgtEl>
                                      </p:cBhvr>
                                      <p:to x="100000" y="100000"/>
                                    </p:animScale>
                                    <p:animScale>
                                      <p:cBhvr>
                                        <p:cTn id="73" dur="26">
                                          <p:stCondLst>
                                            <p:cond delay="1808"/>
                                          </p:stCondLst>
                                        </p:cTn>
                                        <p:tgtEl>
                                          <p:spTgt spid="8"/>
                                        </p:tgtEl>
                                      </p:cBhvr>
                                      <p:to x="100000" y="95000"/>
                                    </p:animScale>
                                    <p:animScale>
                                      <p:cBhvr>
                                        <p:cTn id="74" dur="166" decel="50000">
                                          <p:stCondLst>
                                            <p:cond delay="1834"/>
                                          </p:stCondLst>
                                        </p:cTn>
                                        <p:tgtEl>
                                          <p:spTgt spid="8"/>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down)">
                                      <p:cBhvr>
                                        <p:cTn id="79" dur="580">
                                          <p:stCondLst>
                                            <p:cond delay="0"/>
                                          </p:stCondLst>
                                        </p:cTn>
                                        <p:tgtEl>
                                          <p:spTgt spid="11"/>
                                        </p:tgtEl>
                                      </p:cBhvr>
                                    </p:animEffect>
                                    <p:anim calcmode="lin" valueType="num">
                                      <p:cBhvr>
                                        <p:cTn id="8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85" dur="26">
                                          <p:stCondLst>
                                            <p:cond delay="650"/>
                                          </p:stCondLst>
                                        </p:cTn>
                                        <p:tgtEl>
                                          <p:spTgt spid="11"/>
                                        </p:tgtEl>
                                      </p:cBhvr>
                                      <p:to x="100000" y="60000"/>
                                    </p:animScale>
                                    <p:animScale>
                                      <p:cBhvr>
                                        <p:cTn id="86" dur="166" decel="50000">
                                          <p:stCondLst>
                                            <p:cond delay="676"/>
                                          </p:stCondLst>
                                        </p:cTn>
                                        <p:tgtEl>
                                          <p:spTgt spid="11"/>
                                        </p:tgtEl>
                                      </p:cBhvr>
                                      <p:to x="100000" y="100000"/>
                                    </p:animScale>
                                    <p:animScale>
                                      <p:cBhvr>
                                        <p:cTn id="87" dur="26">
                                          <p:stCondLst>
                                            <p:cond delay="1312"/>
                                          </p:stCondLst>
                                        </p:cTn>
                                        <p:tgtEl>
                                          <p:spTgt spid="11"/>
                                        </p:tgtEl>
                                      </p:cBhvr>
                                      <p:to x="100000" y="80000"/>
                                    </p:animScale>
                                    <p:animScale>
                                      <p:cBhvr>
                                        <p:cTn id="88" dur="166" decel="50000">
                                          <p:stCondLst>
                                            <p:cond delay="1338"/>
                                          </p:stCondLst>
                                        </p:cTn>
                                        <p:tgtEl>
                                          <p:spTgt spid="11"/>
                                        </p:tgtEl>
                                      </p:cBhvr>
                                      <p:to x="100000" y="100000"/>
                                    </p:animScale>
                                    <p:animScale>
                                      <p:cBhvr>
                                        <p:cTn id="89" dur="26">
                                          <p:stCondLst>
                                            <p:cond delay="1642"/>
                                          </p:stCondLst>
                                        </p:cTn>
                                        <p:tgtEl>
                                          <p:spTgt spid="11"/>
                                        </p:tgtEl>
                                      </p:cBhvr>
                                      <p:to x="100000" y="90000"/>
                                    </p:animScale>
                                    <p:animScale>
                                      <p:cBhvr>
                                        <p:cTn id="90" dur="166" decel="50000">
                                          <p:stCondLst>
                                            <p:cond delay="1668"/>
                                          </p:stCondLst>
                                        </p:cTn>
                                        <p:tgtEl>
                                          <p:spTgt spid="11"/>
                                        </p:tgtEl>
                                      </p:cBhvr>
                                      <p:to x="100000" y="100000"/>
                                    </p:animScale>
                                    <p:animScale>
                                      <p:cBhvr>
                                        <p:cTn id="91" dur="26">
                                          <p:stCondLst>
                                            <p:cond delay="1808"/>
                                          </p:stCondLst>
                                        </p:cTn>
                                        <p:tgtEl>
                                          <p:spTgt spid="11"/>
                                        </p:tgtEl>
                                      </p:cBhvr>
                                      <p:to x="100000" y="95000"/>
                                    </p:animScale>
                                    <p:animScale>
                                      <p:cBhvr>
                                        <p:cTn id="92" dur="166" decel="50000">
                                          <p:stCondLst>
                                            <p:cond delay="1834"/>
                                          </p:stCondLst>
                                        </p:cTn>
                                        <p:tgtEl>
                                          <p:spTgt spid="11"/>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nodeType="click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80">
                                          <p:stCondLst>
                                            <p:cond delay="0"/>
                                          </p:stCondLst>
                                        </p:cTn>
                                        <p:tgtEl>
                                          <p:spTgt spid="12"/>
                                        </p:tgtEl>
                                      </p:cBhvr>
                                    </p:animEffect>
                                    <p:anim calcmode="lin" valueType="num">
                                      <p:cBhvr>
                                        <p:cTn id="9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03" dur="26">
                                          <p:stCondLst>
                                            <p:cond delay="650"/>
                                          </p:stCondLst>
                                        </p:cTn>
                                        <p:tgtEl>
                                          <p:spTgt spid="12"/>
                                        </p:tgtEl>
                                      </p:cBhvr>
                                      <p:to x="100000" y="60000"/>
                                    </p:animScale>
                                    <p:animScale>
                                      <p:cBhvr>
                                        <p:cTn id="104" dur="166" decel="50000">
                                          <p:stCondLst>
                                            <p:cond delay="676"/>
                                          </p:stCondLst>
                                        </p:cTn>
                                        <p:tgtEl>
                                          <p:spTgt spid="12"/>
                                        </p:tgtEl>
                                      </p:cBhvr>
                                      <p:to x="100000" y="100000"/>
                                    </p:animScale>
                                    <p:animScale>
                                      <p:cBhvr>
                                        <p:cTn id="105" dur="26">
                                          <p:stCondLst>
                                            <p:cond delay="1312"/>
                                          </p:stCondLst>
                                        </p:cTn>
                                        <p:tgtEl>
                                          <p:spTgt spid="12"/>
                                        </p:tgtEl>
                                      </p:cBhvr>
                                      <p:to x="100000" y="80000"/>
                                    </p:animScale>
                                    <p:animScale>
                                      <p:cBhvr>
                                        <p:cTn id="106" dur="166" decel="50000">
                                          <p:stCondLst>
                                            <p:cond delay="1338"/>
                                          </p:stCondLst>
                                        </p:cTn>
                                        <p:tgtEl>
                                          <p:spTgt spid="12"/>
                                        </p:tgtEl>
                                      </p:cBhvr>
                                      <p:to x="100000" y="100000"/>
                                    </p:animScale>
                                    <p:animScale>
                                      <p:cBhvr>
                                        <p:cTn id="107" dur="26">
                                          <p:stCondLst>
                                            <p:cond delay="1642"/>
                                          </p:stCondLst>
                                        </p:cTn>
                                        <p:tgtEl>
                                          <p:spTgt spid="12"/>
                                        </p:tgtEl>
                                      </p:cBhvr>
                                      <p:to x="100000" y="90000"/>
                                    </p:animScale>
                                    <p:animScale>
                                      <p:cBhvr>
                                        <p:cTn id="108" dur="166" decel="50000">
                                          <p:stCondLst>
                                            <p:cond delay="1668"/>
                                          </p:stCondLst>
                                        </p:cTn>
                                        <p:tgtEl>
                                          <p:spTgt spid="12"/>
                                        </p:tgtEl>
                                      </p:cBhvr>
                                      <p:to x="100000" y="100000"/>
                                    </p:animScale>
                                    <p:animScale>
                                      <p:cBhvr>
                                        <p:cTn id="109" dur="26">
                                          <p:stCondLst>
                                            <p:cond delay="1808"/>
                                          </p:stCondLst>
                                        </p:cTn>
                                        <p:tgtEl>
                                          <p:spTgt spid="12"/>
                                        </p:tgtEl>
                                      </p:cBhvr>
                                      <p:to x="100000" y="95000"/>
                                    </p:animScale>
                                    <p:animScale>
                                      <p:cBhvr>
                                        <p:cTn id="110"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3" name="2 Rectángulo"/>
          <p:cNvSpPr/>
          <p:nvPr/>
        </p:nvSpPr>
        <p:spPr>
          <a:xfrm>
            <a:off x="179512" y="188640"/>
            <a:ext cx="1512168" cy="338554"/>
          </a:xfrm>
          <a:prstGeom prst="rect">
            <a:avLst/>
          </a:prstGeom>
          <a:solidFill>
            <a:schemeClr val="tx2">
              <a:lumMod val="50000"/>
            </a:schemeClr>
          </a:solidFill>
          <a:ln w="38100">
            <a:solidFill>
              <a:srgbClr val="FFC000"/>
            </a:solidFill>
          </a:ln>
          <a:scene3d>
            <a:camera prst="perspectiveRelaxedModerately"/>
            <a:lightRig rig="threePt" dir="t"/>
          </a:scene3d>
        </p:spPr>
        <p:txBody>
          <a:bodyPr wrap="square" lIns="91440" tIns="45720" rIns="91440" bIns="45720">
            <a:spAutoFit/>
          </a:bodyPr>
          <a:lstStyle/>
          <a:p>
            <a:pPr algn="ctr"/>
            <a:r>
              <a:rPr lang="es-ES" sz="1600" b="1" dirty="0" smtClean="0">
                <a:ln w="1905"/>
                <a:solidFill>
                  <a:srgbClr val="FFFF00"/>
                </a:solidFill>
                <a:effectLst>
                  <a:innerShdw blurRad="69850" dist="43180" dir="5400000">
                    <a:srgbClr val="000000">
                      <a:alpha val="65000"/>
                    </a:srgbClr>
                  </a:innerShdw>
                </a:effectLst>
                <a:latin typeface="Georgia" pitchFamily="18" charset="0"/>
              </a:rPr>
              <a:t>UII. HDM</a:t>
            </a:r>
          </a:p>
        </p:txBody>
      </p:sp>
      <p:pic>
        <p:nvPicPr>
          <p:cNvPr id="8" name="7 Imagen" descr="Modernismo.jpg"/>
          <p:cNvPicPr>
            <a:picLocks noChangeAspect="1"/>
          </p:cNvPicPr>
          <p:nvPr/>
        </p:nvPicPr>
        <p:blipFill>
          <a:blip r:embed="rId5" cstate="print"/>
          <a:stretch>
            <a:fillRect/>
          </a:stretch>
        </p:blipFill>
        <p:spPr>
          <a:xfrm>
            <a:off x="251520" y="692696"/>
            <a:ext cx="8568952" cy="583264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spd="slow">
    <p:dissolve/>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ppt_x"/>
                                          </p:val>
                                        </p:tav>
                                        <p:tav tm="100000">
                                          <p:val>
                                            <p:strVal val="#ppt_x"/>
                                          </p:val>
                                        </p:tav>
                                      </p:tavLst>
                                    </p:anim>
                                    <p:anim calcmode="lin" valueType="num">
                                      <p:cBhvr additive="base">
                                        <p:cTn id="8" dur="200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1000" r="-11000"/>
          </a:stretch>
        </a:blipFill>
        <a:effectLst/>
      </p:bgPr>
    </p:bg>
    <p:spTree>
      <p:nvGrpSpPr>
        <p:cNvPr id="1" name=""/>
        <p:cNvGrpSpPr/>
        <p:nvPr/>
      </p:nvGrpSpPr>
      <p:grpSpPr>
        <a:xfrm>
          <a:off x="0" y="0"/>
          <a:ext cx="0" cy="0"/>
          <a:chOff x="0" y="0"/>
          <a:chExt cx="0" cy="0"/>
        </a:xfrm>
      </p:grpSpPr>
      <p:sp>
        <p:nvSpPr>
          <p:cNvPr id="3" name="2 Rectángulo"/>
          <p:cNvSpPr/>
          <p:nvPr/>
        </p:nvSpPr>
        <p:spPr>
          <a:xfrm>
            <a:off x="179512" y="188640"/>
            <a:ext cx="1512168" cy="338554"/>
          </a:xfrm>
          <a:prstGeom prst="rect">
            <a:avLst/>
          </a:prstGeom>
          <a:solidFill>
            <a:schemeClr val="tx2">
              <a:lumMod val="50000"/>
            </a:schemeClr>
          </a:solidFill>
          <a:ln w="38100">
            <a:solidFill>
              <a:srgbClr val="FFC000"/>
            </a:solidFill>
          </a:ln>
          <a:scene3d>
            <a:camera prst="perspectiveRelaxedModerately"/>
            <a:lightRig rig="threePt" dir="t"/>
          </a:scene3d>
        </p:spPr>
        <p:txBody>
          <a:bodyPr wrap="square" lIns="91440" tIns="45720" rIns="91440" bIns="45720">
            <a:spAutoFit/>
          </a:bodyPr>
          <a:lstStyle/>
          <a:p>
            <a:pPr algn="ctr"/>
            <a:r>
              <a:rPr lang="es-ES" sz="1600" b="1" dirty="0" smtClean="0">
                <a:ln w="1905"/>
                <a:solidFill>
                  <a:srgbClr val="FFFF00"/>
                </a:solidFill>
                <a:effectLst>
                  <a:innerShdw blurRad="69850" dist="43180" dir="5400000">
                    <a:srgbClr val="000000">
                      <a:alpha val="65000"/>
                    </a:srgbClr>
                  </a:innerShdw>
                </a:effectLst>
                <a:latin typeface="Georgia" pitchFamily="18" charset="0"/>
              </a:rPr>
              <a:t>UII. HDM</a:t>
            </a:r>
          </a:p>
        </p:txBody>
      </p:sp>
      <p:sp>
        <p:nvSpPr>
          <p:cNvPr id="4" name="3 CuadroTexto"/>
          <p:cNvSpPr txBox="1"/>
          <p:nvPr/>
        </p:nvSpPr>
        <p:spPr>
          <a:xfrm>
            <a:off x="1331640" y="692696"/>
            <a:ext cx="7272808" cy="461665"/>
          </a:xfrm>
          <a:prstGeom prst="rect">
            <a:avLst/>
          </a:prstGeom>
          <a:solidFill>
            <a:srgbClr val="002060"/>
          </a:solidFill>
          <a:ln w="25400">
            <a:solidFill>
              <a:srgbClr val="FFFF00"/>
            </a:solidFill>
          </a:ln>
          <a:scene3d>
            <a:camera prst="perspectiveLeft"/>
            <a:lightRig rig="threePt" dir="t"/>
          </a:scene3d>
        </p:spPr>
        <p:txBody>
          <a:bodyPr wrap="square" rtlCol="0">
            <a:spAutoFit/>
          </a:bodyPr>
          <a:lstStyle/>
          <a:p>
            <a:pPr algn="ctr"/>
            <a:r>
              <a:rPr lang="es-MX" sz="2400" b="1" dirty="0" smtClean="0">
                <a:solidFill>
                  <a:srgbClr val="FFFF00"/>
                </a:solidFill>
                <a:latin typeface="Georgia" pitchFamily="18" charset="0"/>
              </a:rPr>
              <a:t>Consecuencias negativas del Humanismo</a:t>
            </a:r>
            <a:endParaRPr lang="es-MX" sz="2400" b="1" dirty="0">
              <a:solidFill>
                <a:srgbClr val="FFFF00"/>
              </a:solidFill>
              <a:latin typeface="Georgia" pitchFamily="18" charset="0"/>
            </a:endParaRPr>
          </a:p>
        </p:txBody>
      </p:sp>
      <p:pic>
        <p:nvPicPr>
          <p:cNvPr id="5" name="4 Imagen" descr="Filosofía 1.jpg"/>
          <p:cNvPicPr>
            <a:picLocks noChangeAspect="1"/>
          </p:cNvPicPr>
          <p:nvPr/>
        </p:nvPicPr>
        <p:blipFill>
          <a:blip r:embed="rId4" cstate="print"/>
          <a:stretch>
            <a:fillRect/>
          </a:stretch>
        </p:blipFill>
        <p:spPr>
          <a:xfrm>
            <a:off x="251520" y="1628800"/>
            <a:ext cx="2973930" cy="424847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7" name="6 Imagen" descr="Filosofía 3.jpg"/>
          <p:cNvPicPr>
            <a:picLocks noChangeAspect="1"/>
          </p:cNvPicPr>
          <p:nvPr/>
        </p:nvPicPr>
        <p:blipFill>
          <a:blip r:embed="rId5" cstate="print"/>
          <a:stretch>
            <a:fillRect/>
          </a:stretch>
        </p:blipFill>
        <p:spPr>
          <a:xfrm>
            <a:off x="6012160" y="1628800"/>
            <a:ext cx="2838683" cy="410445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6" name="5 Imagen" descr="Filosofía 2.jpg"/>
          <p:cNvPicPr>
            <a:picLocks noChangeAspect="1"/>
          </p:cNvPicPr>
          <p:nvPr/>
        </p:nvPicPr>
        <p:blipFill>
          <a:blip r:embed="rId6" cstate="print"/>
          <a:stretch>
            <a:fillRect/>
          </a:stretch>
        </p:blipFill>
        <p:spPr>
          <a:xfrm>
            <a:off x="3131841" y="2462810"/>
            <a:ext cx="2952328" cy="261441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8" name="7 Flecha abajo"/>
          <p:cNvSpPr/>
          <p:nvPr/>
        </p:nvSpPr>
        <p:spPr>
          <a:xfrm>
            <a:off x="2483768" y="1268760"/>
            <a:ext cx="504056" cy="648072"/>
          </a:xfrm>
          <a:prstGeom prst="downArrow">
            <a:avLst/>
          </a:prstGeom>
          <a:solidFill>
            <a:srgbClr val="FFFF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8 Flecha abajo"/>
          <p:cNvSpPr/>
          <p:nvPr/>
        </p:nvSpPr>
        <p:spPr>
          <a:xfrm>
            <a:off x="6156176" y="1268760"/>
            <a:ext cx="504056" cy="648072"/>
          </a:xfrm>
          <a:prstGeom prst="downArrow">
            <a:avLst/>
          </a:prstGeom>
          <a:solidFill>
            <a:srgbClr val="FFFF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9 Flecha abajo"/>
          <p:cNvSpPr/>
          <p:nvPr/>
        </p:nvSpPr>
        <p:spPr>
          <a:xfrm>
            <a:off x="4427984" y="1340768"/>
            <a:ext cx="504056" cy="1152128"/>
          </a:xfrm>
          <a:prstGeom prst="downArrow">
            <a:avLst/>
          </a:prstGeom>
          <a:solidFill>
            <a:srgbClr val="FFFF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p:transition spd="slow">
    <p:dissolve/>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20" dur="1000" fill="hold"/>
                                        <p:tgtEl>
                                          <p:spTgt spid="8"/>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32" dur="1000" fill="hold"/>
                                        <p:tgtEl>
                                          <p:spTgt spid="6"/>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6"/>
                                        </p:tgtEl>
                                      </p:cBhvr>
                                    </p:animEffect>
                                  </p:childTnLst>
                                </p:cTn>
                              </p:par>
                              <p:par>
                                <p:cTn id="37" presetID="25"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42" dur="1000" fill="hold"/>
                                        <p:tgtEl>
                                          <p:spTgt spid="10"/>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25" presetClass="entr" presetSubtype="0" fill="hold" nodeType="click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p:cTn id="51"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54" dur="1000" fill="hold"/>
                                        <p:tgtEl>
                                          <p:spTgt spid="7"/>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7"/>
                                        </p:tgtEl>
                                      </p:cBhvr>
                                    </p:animEffect>
                                  </p:childTnLst>
                                </p:cTn>
                              </p:par>
                              <p:par>
                                <p:cTn id="59" presetID="25" presetClass="entr" presetSubtype="0" fill="hold" grpId="0" nodeType="with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62"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63"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64" dur="1000" fill="hold"/>
                                        <p:tgtEl>
                                          <p:spTgt spid="9"/>
                                        </p:tgtEl>
                                        <p:attrNameLst>
                                          <p:attrName>ppt_h</p:attrName>
                                        </p:attrNameLst>
                                      </p:cBhvr>
                                      <p:tavLst>
                                        <p:tav tm="0">
                                          <p:val>
                                            <p:strVal val="#ppt_h"/>
                                          </p:val>
                                        </p:tav>
                                        <p:tav tm="100000">
                                          <p:val>
                                            <p:strVal val="#ppt_h"/>
                                          </p:val>
                                        </p:tav>
                                      </p:tavLst>
                                    </p:anim>
                                    <p:anim calcmode="lin" valueType="num">
                                      <p:cBhvr>
                                        <p:cTn id="65"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66"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67"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68" dur="1000" decel="50000">
                                          <p:stCondLst>
                                            <p:cond delay="0"/>
                                          </p:stCondLst>
                                        </p:cTn>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5000" r="-5000"/>
          </a:stretch>
        </a:blipFill>
        <a:effectLst/>
      </p:bgPr>
    </p:bg>
    <p:spTree>
      <p:nvGrpSpPr>
        <p:cNvPr id="1" name=""/>
        <p:cNvGrpSpPr/>
        <p:nvPr/>
      </p:nvGrpSpPr>
      <p:grpSpPr>
        <a:xfrm>
          <a:off x="0" y="0"/>
          <a:ext cx="0" cy="0"/>
          <a:chOff x="0" y="0"/>
          <a:chExt cx="0" cy="0"/>
        </a:xfrm>
      </p:grpSpPr>
      <p:sp>
        <p:nvSpPr>
          <p:cNvPr id="3" name="2 Rectángulo"/>
          <p:cNvSpPr/>
          <p:nvPr/>
        </p:nvSpPr>
        <p:spPr>
          <a:xfrm>
            <a:off x="179512" y="188640"/>
            <a:ext cx="1512168" cy="338554"/>
          </a:xfrm>
          <a:prstGeom prst="rect">
            <a:avLst/>
          </a:prstGeom>
          <a:solidFill>
            <a:schemeClr val="tx2">
              <a:lumMod val="50000"/>
            </a:schemeClr>
          </a:solidFill>
          <a:ln w="38100">
            <a:solidFill>
              <a:srgbClr val="FFC000"/>
            </a:solidFill>
          </a:ln>
          <a:scene3d>
            <a:camera prst="perspectiveRelaxedModerately"/>
            <a:lightRig rig="threePt" dir="t"/>
          </a:scene3d>
        </p:spPr>
        <p:txBody>
          <a:bodyPr wrap="square" lIns="91440" tIns="45720" rIns="91440" bIns="45720">
            <a:spAutoFit/>
          </a:bodyPr>
          <a:lstStyle/>
          <a:p>
            <a:pPr algn="ctr"/>
            <a:r>
              <a:rPr lang="es-ES" sz="1600" b="1" dirty="0" smtClean="0">
                <a:ln w="1905"/>
                <a:solidFill>
                  <a:srgbClr val="FFFF00"/>
                </a:solidFill>
                <a:effectLst>
                  <a:innerShdw blurRad="69850" dist="43180" dir="5400000">
                    <a:srgbClr val="000000">
                      <a:alpha val="65000"/>
                    </a:srgbClr>
                  </a:innerShdw>
                </a:effectLst>
                <a:latin typeface="Georgia" pitchFamily="18" charset="0"/>
              </a:rPr>
              <a:t>UII. HDM</a:t>
            </a:r>
          </a:p>
        </p:txBody>
      </p:sp>
      <p:sp>
        <p:nvSpPr>
          <p:cNvPr id="6" name="5 CuadroTexto"/>
          <p:cNvSpPr txBox="1"/>
          <p:nvPr/>
        </p:nvSpPr>
        <p:spPr>
          <a:xfrm>
            <a:off x="179512" y="1700808"/>
            <a:ext cx="3960440" cy="4093428"/>
          </a:xfrm>
          <a:prstGeom prst="rect">
            <a:avLst/>
          </a:prstGeom>
          <a:noFill/>
        </p:spPr>
        <p:txBody>
          <a:bodyPr wrap="square" rtlCol="0">
            <a:spAutoFit/>
          </a:bodyPr>
          <a:lstStyle/>
          <a:p>
            <a:r>
              <a:rPr lang="es-MX" sz="2000" b="1" dirty="0" smtClean="0">
                <a:solidFill>
                  <a:srgbClr val="FFFF00"/>
                </a:solidFill>
                <a:latin typeface="Georgia" pitchFamily="18" charset="0"/>
              </a:rPr>
              <a:t>Libertad</a:t>
            </a:r>
          </a:p>
          <a:p>
            <a:endParaRPr lang="es-MX" sz="2000" b="1" dirty="0" smtClean="0">
              <a:solidFill>
                <a:srgbClr val="FFFF00"/>
              </a:solidFill>
              <a:latin typeface="Georgia" pitchFamily="18" charset="0"/>
            </a:endParaRPr>
          </a:p>
          <a:p>
            <a:r>
              <a:rPr lang="es-MX" sz="2000" b="1" dirty="0" smtClean="0">
                <a:solidFill>
                  <a:srgbClr val="FFFF00"/>
                </a:solidFill>
                <a:latin typeface="Georgia" pitchFamily="18" charset="0"/>
              </a:rPr>
              <a:t>Cultura</a:t>
            </a:r>
          </a:p>
          <a:p>
            <a:pPr>
              <a:buFontTx/>
              <a:buChar char="-"/>
            </a:pPr>
            <a:endParaRPr lang="es-MX" sz="2000" b="1" dirty="0" smtClean="0">
              <a:solidFill>
                <a:srgbClr val="FFFF00"/>
              </a:solidFill>
              <a:latin typeface="Georgia" pitchFamily="18" charset="0"/>
            </a:endParaRPr>
          </a:p>
          <a:p>
            <a:r>
              <a:rPr lang="es-MX" sz="2000" b="1" dirty="0" smtClean="0">
                <a:solidFill>
                  <a:srgbClr val="FFFF00"/>
                </a:solidFill>
                <a:latin typeface="Georgia" pitchFamily="18" charset="0"/>
              </a:rPr>
              <a:t>Ciencia</a:t>
            </a:r>
          </a:p>
          <a:p>
            <a:endParaRPr lang="es-MX" sz="2000" b="1" dirty="0" smtClean="0">
              <a:solidFill>
                <a:srgbClr val="FFFF00"/>
              </a:solidFill>
              <a:latin typeface="Georgia" pitchFamily="18" charset="0"/>
            </a:endParaRPr>
          </a:p>
          <a:p>
            <a:r>
              <a:rPr lang="es-MX" sz="2000" b="1" dirty="0" smtClean="0">
                <a:solidFill>
                  <a:srgbClr val="FFFF00"/>
                </a:solidFill>
                <a:latin typeface="Georgia" pitchFamily="18" charset="0"/>
              </a:rPr>
              <a:t>Tecnología</a:t>
            </a:r>
          </a:p>
          <a:p>
            <a:pPr>
              <a:buFontTx/>
              <a:buChar char="-"/>
            </a:pPr>
            <a:endParaRPr lang="es-MX" sz="2000" b="1" dirty="0" smtClean="0">
              <a:solidFill>
                <a:srgbClr val="FFFF00"/>
              </a:solidFill>
              <a:latin typeface="Georgia" pitchFamily="18" charset="0"/>
            </a:endParaRPr>
          </a:p>
          <a:p>
            <a:r>
              <a:rPr lang="es-MX" sz="2000" b="1" dirty="0" smtClean="0">
                <a:solidFill>
                  <a:srgbClr val="FFFF00"/>
                </a:solidFill>
                <a:latin typeface="Georgia" pitchFamily="18" charset="0"/>
              </a:rPr>
              <a:t>Economía</a:t>
            </a:r>
          </a:p>
          <a:p>
            <a:pPr>
              <a:buFontTx/>
              <a:buChar char="-"/>
            </a:pPr>
            <a:endParaRPr lang="es-MX" sz="2000" b="1" dirty="0" smtClean="0">
              <a:solidFill>
                <a:srgbClr val="FFFF00"/>
              </a:solidFill>
              <a:latin typeface="Georgia" pitchFamily="18" charset="0"/>
            </a:endParaRPr>
          </a:p>
          <a:p>
            <a:r>
              <a:rPr lang="es-MX" sz="2000" b="1" dirty="0" smtClean="0">
                <a:solidFill>
                  <a:srgbClr val="FFFF00"/>
                </a:solidFill>
                <a:latin typeface="Georgia" pitchFamily="18" charset="0"/>
              </a:rPr>
              <a:t>Salud</a:t>
            </a:r>
          </a:p>
          <a:p>
            <a:endParaRPr lang="es-MX" sz="2000" b="1" dirty="0" smtClean="0">
              <a:solidFill>
                <a:srgbClr val="FFFF00"/>
              </a:solidFill>
              <a:latin typeface="Georgia" pitchFamily="18" charset="0"/>
            </a:endParaRPr>
          </a:p>
          <a:p>
            <a:r>
              <a:rPr lang="es-MX" sz="2000" b="1" dirty="0" smtClean="0">
                <a:solidFill>
                  <a:srgbClr val="FFFF00"/>
                </a:solidFill>
                <a:latin typeface="Georgia" pitchFamily="18" charset="0"/>
              </a:rPr>
              <a:t>Ecología</a:t>
            </a:r>
            <a:endParaRPr lang="es-MX" sz="2000" b="1" dirty="0">
              <a:solidFill>
                <a:srgbClr val="FFFF00"/>
              </a:solidFill>
              <a:latin typeface="Georgia" pitchFamily="18" charset="0"/>
            </a:endParaRPr>
          </a:p>
        </p:txBody>
      </p:sp>
      <p:sp>
        <p:nvSpPr>
          <p:cNvPr id="7" name="6 Rectángulo"/>
          <p:cNvSpPr/>
          <p:nvPr/>
        </p:nvSpPr>
        <p:spPr>
          <a:xfrm>
            <a:off x="2411760" y="2852936"/>
            <a:ext cx="4378122" cy="400110"/>
          </a:xfrm>
          <a:prstGeom prst="rect">
            <a:avLst/>
          </a:prstGeom>
          <a:solidFill>
            <a:schemeClr val="tx2">
              <a:lumMod val="50000"/>
            </a:schemeClr>
          </a:solidFill>
          <a:ln w="38100">
            <a:solidFill>
              <a:srgbClr val="FFC000"/>
            </a:solidFill>
          </a:ln>
          <a:scene3d>
            <a:camera prst="perspectiveRelaxedModerately"/>
            <a:lightRig rig="threePt" dir="t"/>
          </a:scene3d>
          <a:sp3d>
            <a:bevelT/>
          </a:sp3d>
        </p:spPr>
        <p:txBody>
          <a:bodyPr wrap="none" lIns="91440" tIns="45720" rIns="91440" bIns="45720">
            <a:spAutoFit/>
          </a:bodyPr>
          <a:lstStyle/>
          <a:p>
            <a:pPr algn="ctr"/>
            <a:r>
              <a:rPr lang="es-ES" sz="2000" b="1" dirty="0" smtClean="0">
                <a:ln w="1905"/>
                <a:solidFill>
                  <a:srgbClr val="FFFF00"/>
                </a:solidFill>
                <a:effectLst>
                  <a:innerShdw blurRad="69850" dist="43180" dir="5400000">
                    <a:srgbClr val="000000">
                      <a:alpha val="65000"/>
                    </a:srgbClr>
                  </a:innerShdw>
                </a:effectLst>
                <a:latin typeface="Georgia" pitchFamily="18" charset="0"/>
              </a:rPr>
              <a:t>Globalización y Posmodernidad</a:t>
            </a:r>
            <a:endParaRPr lang="es-ES" sz="2000" b="1" cap="none" spc="0" dirty="0">
              <a:ln w="1905"/>
              <a:solidFill>
                <a:srgbClr val="FFFF00"/>
              </a:solidFill>
              <a:effectLst>
                <a:innerShdw blurRad="69850" dist="43180" dir="5400000">
                  <a:srgbClr val="000000">
                    <a:alpha val="65000"/>
                  </a:srgbClr>
                </a:innerShdw>
              </a:effectLst>
              <a:latin typeface="Georgia" pitchFamily="18" charset="0"/>
            </a:endParaRPr>
          </a:p>
        </p:txBody>
      </p:sp>
      <p:sp>
        <p:nvSpPr>
          <p:cNvPr id="8" name="7 CuadroTexto"/>
          <p:cNvSpPr txBox="1"/>
          <p:nvPr/>
        </p:nvSpPr>
        <p:spPr>
          <a:xfrm>
            <a:off x="5940152" y="1628800"/>
            <a:ext cx="3024336" cy="4093428"/>
          </a:xfrm>
          <a:prstGeom prst="rect">
            <a:avLst/>
          </a:prstGeom>
          <a:noFill/>
        </p:spPr>
        <p:txBody>
          <a:bodyPr wrap="square" rtlCol="0">
            <a:spAutoFit/>
          </a:bodyPr>
          <a:lstStyle/>
          <a:p>
            <a:pPr algn="r"/>
            <a:r>
              <a:rPr lang="es-MX" sz="2000" b="1" dirty="0" smtClean="0">
                <a:solidFill>
                  <a:srgbClr val="FFFF00"/>
                </a:solidFill>
                <a:latin typeface="Georgia" pitchFamily="18" charset="0"/>
              </a:rPr>
              <a:t>Libertinaje</a:t>
            </a:r>
          </a:p>
          <a:p>
            <a:pPr algn="r"/>
            <a:endParaRPr lang="es-MX" sz="2000" b="1" dirty="0" smtClean="0">
              <a:solidFill>
                <a:srgbClr val="FFFF00"/>
              </a:solidFill>
              <a:latin typeface="Georgia" pitchFamily="18" charset="0"/>
            </a:endParaRPr>
          </a:p>
          <a:p>
            <a:pPr algn="r"/>
            <a:r>
              <a:rPr lang="es-MX" sz="2000" b="1" dirty="0" smtClean="0">
                <a:solidFill>
                  <a:srgbClr val="FFFF00"/>
                </a:solidFill>
                <a:latin typeface="Georgia" pitchFamily="18" charset="0"/>
              </a:rPr>
              <a:t>Frivolidad</a:t>
            </a:r>
          </a:p>
          <a:p>
            <a:pPr algn="r"/>
            <a:endParaRPr lang="es-MX" sz="2000" b="1" dirty="0" smtClean="0">
              <a:solidFill>
                <a:srgbClr val="FFFF00"/>
              </a:solidFill>
              <a:latin typeface="Georgia" pitchFamily="18" charset="0"/>
            </a:endParaRPr>
          </a:p>
          <a:p>
            <a:pPr algn="r"/>
            <a:r>
              <a:rPr lang="es-MX" sz="2000" b="1" dirty="0" smtClean="0">
                <a:solidFill>
                  <a:srgbClr val="FFFF00"/>
                </a:solidFill>
                <a:latin typeface="Georgia" pitchFamily="18" charset="0"/>
              </a:rPr>
              <a:t> Miseria</a:t>
            </a:r>
          </a:p>
          <a:p>
            <a:pPr algn="r"/>
            <a:endParaRPr lang="es-MX" sz="2000" b="1" dirty="0" smtClean="0">
              <a:solidFill>
                <a:srgbClr val="FFFF00"/>
              </a:solidFill>
              <a:latin typeface="Georgia" pitchFamily="18" charset="0"/>
            </a:endParaRPr>
          </a:p>
          <a:p>
            <a:pPr algn="r"/>
            <a:r>
              <a:rPr lang="es-MX" sz="2000" b="1" dirty="0" smtClean="0">
                <a:solidFill>
                  <a:srgbClr val="FFFF00"/>
                </a:solidFill>
                <a:latin typeface="Georgia" pitchFamily="18" charset="0"/>
              </a:rPr>
              <a:t>Hedonismo</a:t>
            </a:r>
          </a:p>
          <a:p>
            <a:pPr algn="r"/>
            <a:endParaRPr lang="es-MX" sz="2000" b="1" dirty="0" smtClean="0">
              <a:solidFill>
                <a:srgbClr val="FFFF00"/>
              </a:solidFill>
              <a:latin typeface="Georgia" pitchFamily="18" charset="0"/>
            </a:endParaRPr>
          </a:p>
          <a:p>
            <a:pPr algn="r"/>
            <a:r>
              <a:rPr lang="es-MX" sz="2000" b="1" dirty="0" smtClean="0">
                <a:solidFill>
                  <a:srgbClr val="FFFF00"/>
                </a:solidFill>
                <a:latin typeface="Georgia" pitchFamily="18" charset="0"/>
              </a:rPr>
              <a:t>Exclusión social</a:t>
            </a:r>
          </a:p>
          <a:p>
            <a:pPr algn="r"/>
            <a:endParaRPr lang="es-MX" sz="2000" b="1" dirty="0" smtClean="0">
              <a:solidFill>
                <a:srgbClr val="FFFF00"/>
              </a:solidFill>
              <a:latin typeface="Georgia" pitchFamily="18" charset="0"/>
            </a:endParaRPr>
          </a:p>
          <a:p>
            <a:pPr algn="r"/>
            <a:r>
              <a:rPr lang="es-MX" sz="2000" b="1" dirty="0" smtClean="0">
                <a:solidFill>
                  <a:srgbClr val="FFFF00"/>
                </a:solidFill>
                <a:latin typeface="Georgia" pitchFamily="18" charset="0"/>
              </a:rPr>
              <a:t>Excesos</a:t>
            </a:r>
          </a:p>
          <a:p>
            <a:pPr algn="r"/>
            <a:endParaRPr lang="es-MX" sz="2000" b="1" dirty="0" smtClean="0">
              <a:solidFill>
                <a:srgbClr val="FFFF00"/>
              </a:solidFill>
              <a:latin typeface="Georgia" pitchFamily="18" charset="0"/>
            </a:endParaRPr>
          </a:p>
          <a:p>
            <a:pPr algn="r"/>
            <a:r>
              <a:rPr lang="es-MX" sz="2000" b="1" dirty="0" smtClean="0">
                <a:solidFill>
                  <a:srgbClr val="FFFF00"/>
                </a:solidFill>
                <a:latin typeface="Georgia" pitchFamily="18" charset="0"/>
              </a:rPr>
              <a:t>Consumismo</a:t>
            </a:r>
            <a:endParaRPr lang="es-MX" sz="2000" b="1" dirty="0">
              <a:solidFill>
                <a:srgbClr val="FFFF00"/>
              </a:solidFill>
              <a:latin typeface="Georgia" pitchFamily="18" charset="0"/>
            </a:endParaRPr>
          </a:p>
        </p:txBody>
      </p:sp>
      <p:pic>
        <p:nvPicPr>
          <p:cNvPr id="10" name="9 Imagen" descr="libertad 4.jpg"/>
          <p:cNvPicPr>
            <a:picLocks noChangeAspect="1"/>
          </p:cNvPicPr>
          <p:nvPr/>
        </p:nvPicPr>
        <p:blipFill>
          <a:blip r:embed="rId4" cstate="print"/>
          <a:stretch>
            <a:fillRect/>
          </a:stretch>
        </p:blipFill>
        <p:spPr>
          <a:xfrm>
            <a:off x="1619672" y="620688"/>
            <a:ext cx="2592288" cy="1942506"/>
          </a:xfrm>
          <a:prstGeom prst="rect">
            <a:avLst/>
          </a:prstGeom>
          <a:scene3d>
            <a:camera prst="isometricOffAxis1Right"/>
            <a:lightRig rig="threePt" dir="t"/>
          </a:scene3d>
          <a:sp3d>
            <a:bevelT w="165100" prst="coolSlant"/>
          </a:sp3d>
        </p:spPr>
      </p:pic>
      <p:pic>
        <p:nvPicPr>
          <p:cNvPr id="11" name="10 Imagen" descr="libertinaje.jpg"/>
          <p:cNvPicPr>
            <a:picLocks noChangeAspect="1"/>
          </p:cNvPicPr>
          <p:nvPr/>
        </p:nvPicPr>
        <p:blipFill>
          <a:blip r:embed="rId5" cstate="print"/>
          <a:stretch>
            <a:fillRect/>
          </a:stretch>
        </p:blipFill>
        <p:spPr>
          <a:xfrm>
            <a:off x="4499992" y="620688"/>
            <a:ext cx="2508665" cy="1944216"/>
          </a:xfrm>
          <a:prstGeom prst="rect">
            <a:avLst/>
          </a:prstGeom>
          <a:scene3d>
            <a:camera prst="isometricOffAxis2Left"/>
            <a:lightRig rig="threePt" dir="t"/>
          </a:scene3d>
          <a:sp3d>
            <a:bevelT/>
          </a:sp3d>
        </p:spPr>
      </p:pic>
      <p:pic>
        <p:nvPicPr>
          <p:cNvPr id="12" name="11 Imagen" descr="cultura.jpg"/>
          <p:cNvPicPr>
            <a:picLocks noChangeAspect="1"/>
          </p:cNvPicPr>
          <p:nvPr/>
        </p:nvPicPr>
        <p:blipFill>
          <a:blip r:embed="rId6" cstate="print"/>
          <a:stretch>
            <a:fillRect/>
          </a:stretch>
        </p:blipFill>
        <p:spPr>
          <a:xfrm>
            <a:off x="1515606" y="1268760"/>
            <a:ext cx="2703002" cy="1800199"/>
          </a:xfrm>
          <a:prstGeom prst="rect">
            <a:avLst/>
          </a:prstGeom>
          <a:scene3d>
            <a:camera prst="isometricOffAxis1Right"/>
            <a:lightRig rig="threePt" dir="t"/>
          </a:scene3d>
          <a:sp3d>
            <a:bevelT/>
          </a:sp3d>
        </p:spPr>
      </p:pic>
      <p:pic>
        <p:nvPicPr>
          <p:cNvPr id="13" name="12 Imagen" descr="frivolidad.jpg"/>
          <p:cNvPicPr>
            <a:picLocks noChangeAspect="1"/>
          </p:cNvPicPr>
          <p:nvPr/>
        </p:nvPicPr>
        <p:blipFill>
          <a:blip r:embed="rId7" cstate="print"/>
          <a:stretch>
            <a:fillRect/>
          </a:stretch>
        </p:blipFill>
        <p:spPr>
          <a:xfrm>
            <a:off x="4499992" y="1268761"/>
            <a:ext cx="2508666" cy="1944216"/>
          </a:xfrm>
          <a:prstGeom prst="rect">
            <a:avLst/>
          </a:prstGeom>
          <a:scene3d>
            <a:camera prst="isometricOffAxis2Left"/>
            <a:lightRig rig="threePt" dir="t"/>
          </a:scene3d>
          <a:sp3d>
            <a:bevelT/>
          </a:sp3d>
        </p:spPr>
      </p:pic>
      <p:pic>
        <p:nvPicPr>
          <p:cNvPr id="14" name="13 Imagen" descr="ciencia.jpg"/>
          <p:cNvPicPr>
            <a:picLocks noChangeAspect="1"/>
          </p:cNvPicPr>
          <p:nvPr/>
        </p:nvPicPr>
        <p:blipFill>
          <a:blip r:embed="rId8" cstate="print"/>
          <a:stretch>
            <a:fillRect/>
          </a:stretch>
        </p:blipFill>
        <p:spPr>
          <a:xfrm>
            <a:off x="1619672" y="1988840"/>
            <a:ext cx="2590048" cy="1702849"/>
          </a:xfrm>
          <a:prstGeom prst="rect">
            <a:avLst/>
          </a:prstGeom>
          <a:scene3d>
            <a:camera prst="isometricOffAxis1Right"/>
            <a:lightRig rig="threePt" dir="t"/>
          </a:scene3d>
          <a:sp3d>
            <a:bevelT/>
          </a:sp3d>
        </p:spPr>
      </p:pic>
      <p:pic>
        <p:nvPicPr>
          <p:cNvPr id="15" name="14 Imagen" descr="miseria.jpg"/>
          <p:cNvPicPr>
            <a:picLocks noChangeAspect="1"/>
          </p:cNvPicPr>
          <p:nvPr/>
        </p:nvPicPr>
        <p:blipFill>
          <a:blip r:embed="rId9" cstate="print"/>
          <a:stretch>
            <a:fillRect/>
          </a:stretch>
        </p:blipFill>
        <p:spPr>
          <a:xfrm>
            <a:off x="4499992" y="1988840"/>
            <a:ext cx="2515807" cy="1800200"/>
          </a:xfrm>
          <a:prstGeom prst="rect">
            <a:avLst/>
          </a:prstGeom>
          <a:scene3d>
            <a:camera prst="isometricOffAxis2Left"/>
            <a:lightRig rig="threePt" dir="t"/>
          </a:scene3d>
          <a:sp3d>
            <a:bevelT/>
          </a:sp3d>
        </p:spPr>
      </p:pic>
      <p:sp>
        <p:nvSpPr>
          <p:cNvPr id="4" name="3 Rectángulo"/>
          <p:cNvSpPr/>
          <p:nvPr/>
        </p:nvSpPr>
        <p:spPr>
          <a:xfrm>
            <a:off x="2555776" y="188640"/>
            <a:ext cx="6115777" cy="584775"/>
          </a:xfrm>
          <a:prstGeom prst="rect">
            <a:avLst/>
          </a:prstGeom>
          <a:solidFill>
            <a:schemeClr val="tx2">
              <a:lumMod val="50000"/>
            </a:schemeClr>
          </a:solidFill>
          <a:ln w="38100">
            <a:solidFill>
              <a:srgbClr val="FFC000"/>
            </a:solidFill>
          </a:ln>
          <a:scene3d>
            <a:camera prst="perspectiveRelaxedModerately"/>
            <a:lightRig rig="threePt" dir="t"/>
          </a:scene3d>
          <a:sp3d>
            <a:bevelT/>
          </a:sp3d>
        </p:spPr>
        <p:txBody>
          <a:bodyPr wrap="none" lIns="91440" tIns="45720" rIns="91440" bIns="45720">
            <a:spAutoFit/>
          </a:bodyPr>
          <a:lstStyle/>
          <a:p>
            <a:pPr algn="ctr"/>
            <a:r>
              <a:rPr lang="es-ES" sz="3200" b="1" dirty="0" smtClean="0">
                <a:ln w="1905"/>
                <a:solidFill>
                  <a:srgbClr val="FFFF00"/>
                </a:solidFill>
                <a:effectLst>
                  <a:innerShdw blurRad="69850" dist="43180" dir="5400000">
                    <a:srgbClr val="000000">
                      <a:alpha val="65000"/>
                    </a:srgbClr>
                  </a:innerShdw>
                </a:effectLst>
                <a:latin typeface="Georgia" pitchFamily="18" charset="0"/>
              </a:rPr>
              <a:t>2.2. Crisis de la Modernidad</a:t>
            </a:r>
            <a:endParaRPr lang="es-ES" sz="3200" b="1" cap="none" spc="0" dirty="0">
              <a:ln w="1905"/>
              <a:solidFill>
                <a:srgbClr val="FFFF00"/>
              </a:solidFill>
              <a:effectLst>
                <a:innerShdw blurRad="69850" dist="43180" dir="5400000">
                  <a:srgbClr val="000000">
                    <a:alpha val="65000"/>
                  </a:srgbClr>
                </a:innerShdw>
              </a:effectLst>
              <a:latin typeface="Georgia" pitchFamily="18" charset="0"/>
            </a:endParaRPr>
          </a:p>
        </p:txBody>
      </p:sp>
      <p:pic>
        <p:nvPicPr>
          <p:cNvPr id="16" name="15 Imagen" descr="tecnologia.jpg"/>
          <p:cNvPicPr>
            <a:picLocks noChangeAspect="1"/>
          </p:cNvPicPr>
          <p:nvPr/>
        </p:nvPicPr>
        <p:blipFill>
          <a:blip r:embed="rId10" cstate="print"/>
          <a:stretch>
            <a:fillRect/>
          </a:stretch>
        </p:blipFill>
        <p:spPr>
          <a:xfrm>
            <a:off x="1619672" y="2708920"/>
            <a:ext cx="2592288" cy="1944216"/>
          </a:xfrm>
          <a:prstGeom prst="rect">
            <a:avLst/>
          </a:prstGeom>
          <a:scene3d>
            <a:camera prst="isometricOffAxis1Right"/>
            <a:lightRig rig="threePt" dir="t"/>
          </a:scene3d>
          <a:sp3d>
            <a:bevelT/>
          </a:sp3d>
        </p:spPr>
      </p:pic>
      <p:pic>
        <p:nvPicPr>
          <p:cNvPr id="17" name="16 Imagen" descr="placer.jpg"/>
          <p:cNvPicPr>
            <a:picLocks noChangeAspect="1"/>
          </p:cNvPicPr>
          <p:nvPr/>
        </p:nvPicPr>
        <p:blipFill>
          <a:blip r:embed="rId11" cstate="print"/>
          <a:stretch>
            <a:fillRect/>
          </a:stretch>
        </p:blipFill>
        <p:spPr>
          <a:xfrm>
            <a:off x="4499992" y="2708920"/>
            <a:ext cx="2520280" cy="1677132"/>
          </a:xfrm>
          <a:prstGeom prst="rect">
            <a:avLst/>
          </a:prstGeom>
          <a:scene3d>
            <a:camera prst="isometricOffAxis2Left"/>
            <a:lightRig rig="threePt" dir="t"/>
          </a:scene3d>
          <a:sp3d>
            <a:bevelT/>
          </a:sp3d>
        </p:spPr>
      </p:pic>
      <p:pic>
        <p:nvPicPr>
          <p:cNvPr id="18" name="17 Imagen" descr="economia.jpg"/>
          <p:cNvPicPr>
            <a:picLocks noChangeAspect="1"/>
          </p:cNvPicPr>
          <p:nvPr/>
        </p:nvPicPr>
        <p:blipFill>
          <a:blip r:embed="rId12" cstate="print"/>
          <a:stretch>
            <a:fillRect/>
          </a:stretch>
        </p:blipFill>
        <p:spPr>
          <a:xfrm>
            <a:off x="1619672" y="3429000"/>
            <a:ext cx="2615332" cy="1697351"/>
          </a:xfrm>
          <a:prstGeom prst="rect">
            <a:avLst/>
          </a:prstGeom>
          <a:scene3d>
            <a:camera prst="isometricOffAxis1Right"/>
            <a:lightRig rig="threePt" dir="t"/>
          </a:scene3d>
          <a:sp3d>
            <a:bevelT/>
          </a:sp3d>
        </p:spPr>
      </p:pic>
      <p:pic>
        <p:nvPicPr>
          <p:cNvPr id="19" name="18 Imagen" descr="exclusion social.jpg"/>
          <p:cNvPicPr>
            <a:picLocks noChangeAspect="1"/>
          </p:cNvPicPr>
          <p:nvPr/>
        </p:nvPicPr>
        <p:blipFill>
          <a:blip r:embed="rId13" cstate="print"/>
          <a:stretch>
            <a:fillRect/>
          </a:stretch>
        </p:blipFill>
        <p:spPr>
          <a:xfrm>
            <a:off x="4499992" y="3356992"/>
            <a:ext cx="2496277" cy="1728192"/>
          </a:xfrm>
          <a:prstGeom prst="rect">
            <a:avLst/>
          </a:prstGeom>
          <a:scene3d>
            <a:camera prst="isometricOffAxis2Left"/>
            <a:lightRig rig="threePt" dir="t"/>
          </a:scene3d>
          <a:sp3d>
            <a:bevelT/>
          </a:sp3d>
        </p:spPr>
      </p:pic>
      <p:pic>
        <p:nvPicPr>
          <p:cNvPr id="20" name="19 Imagen" descr="salud.jpg"/>
          <p:cNvPicPr>
            <a:picLocks noChangeAspect="1"/>
          </p:cNvPicPr>
          <p:nvPr/>
        </p:nvPicPr>
        <p:blipFill>
          <a:blip r:embed="rId14" cstate="print"/>
          <a:stretch>
            <a:fillRect/>
          </a:stretch>
        </p:blipFill>
        <p:spPr>
          <a:xfrm>
            <a:off x="1619672" y="4005064"/>
            <a:ext cx="2670937" cy="1788170"/>
          </a:xfrm>
          <a:prstGeom prst="rect">
            <a:avLst/>
          </a:prstGeom>
          <a:scene3d>
            <a:camera prst="isometricOffAxis1Right"/>
            <a:lightRig rig="threePt" dir="t"/>
          </a:scene3d>
          <a:sp3d>
            <a:bevelT/>
          </a:sp3d>
        </p:spPr>
      </p:pic>
      <p:pic>
        <p:nvPicPr>
          <p:cNvPr id="21" name="20 Imagen" descr="divertido.jpg"/>
          <p:cNvPicPr>
            <a:picLocks noChangeAspect="1"/>
          </p:cNvPicPr>
          <p:nvPr/>
        </p:nvPicPr>
        <p:blipFill>
          <a:blip r:embed="rId15" cstate="print"/>
          <a:stretch>
            <a:fillRect/>
          </a:stretch>
        </p:blipFill>
        <p:spPr>
          <a:xfrm>
            <a:off x="4499992" y="4005064"/>
            <a:ext cx="2497852" cy="1656184"/>
          </a:xfrm>
          <a:prstGeom prst="rect">
            <a:avLst/>
          </a:prstGeom>
          <a:scene3d>
            <a:camera prst="isometricOffAxis2Left"/>
            <a:lightRig rig="threePt" dir="t"/>
          </a:scene3d>
          <a:sp3d>
            <a:bevelT/>
          </a:sp3d>
        </p:spPr>
      </p:pic>
      <p:pic>
        <p:nvPicPr>
          <p:cNvPr id="22" name="21 Imagen" descr="modernidad 2.jpg"/>
          <p:cNvPicPr>
            <a:picLocks noChangeAspect="1"/>
          </p:cNvPicPr>
          <p:nvPr/>
        </p:nvPicPr>
        <p:blipFill>
          <a:blip r:embed="rId16" cstate="print"/>
          <a:stretch>
            <a:fillRect/>
          </a:stretch>
        </p:blipFill>
        <p:spPr>
          <a:xfrm>
            <a:off x="4499992" y="4653136"/>
            <a:ext cx="2448272" cy="1530170"/>
          </a:xfrm>
          <a:prstGeom prst="rect">
            <a:avLst/>
          </a:prstGeom>
          <a:scene3d>
            <a:camera prst="isometricOffAxis2Left"/>
            <a:lightRig rig="threePt" dir="t"/>
          </a:scene3d>
          <a:sp3d>
            <a:bevelT/>
          </a:sp3d>
        </p:spPr>
      </p:pic>
      <p:pic>
        <p:nvPicPr>
          <p:cNvPr id="23" name="22 Imagen" descr="whale.bmp"/>
          <p:cNvPicPr>
            <a:picLocks noChangeAspect="1"/>
          </p:cNvPicPr>
          <p:nvPr/>
        </p:nvPicPr>
        <p:blipFill>
          <a:blip r:embed="rId17" cstate="print"/>
          <a:stretch>
            <a:fillRect/>
          </a:stretch>
        </p:blipFill>
        <p:spPr>
          <a:xfrm>
            <a:off x="1619672" y="4653136"/>
            <a:ext cx="2656067" cy="1776350"/>
          </a:xfrm>
          <a:prstGeom prst="rect">
            <a:avLst/>
          </a:prstGeom>
          <a:scene3d>
            <a:camera prst="isometricOffAxis1Right"/>
            <a:lightRig rig="threePt" dir="t"/>
          </a:scene3d>
          <a:sp3d>
            <a:bevelT/>
          </a:sp3d>
        </p:spPr>
      </p:pic>
      <p:sp>
        <p:nvSpPr>
          <p:cNvPr id="9" name="8 CuadroTexto"/>
          <p:cNvSpPr txBox="1"/>
          <p:nvPr/>
        </p:nvSpPr>
        <p:spPr>
          <a:xfrm>
            <a:off x="2771800" y="5157192"/>
            <a:ext cx="3240360" cy="1200329"/>
          </a:xfrm>
          <a:prstGeom prst="rect">
            <a:avLst/>
          </a:prstGeom>
          <a:solidFill>
            <a:srgbClr val="FFFF00"/>
          </a:solidFill>
          <a:scene3d>
            <a:camera prst="perspectiveFront"/>
            <a:lightRig rig="threePt" dir="t"/>
          </a:scene3d>
          <a:sp3d>
            <a:bevelT prst="slope"/>
          </a:sp3d>
        </p:spPr>
        <p:txBody>
          <a:bodyPr wrap="square" rtlCol="0">
            <a:spAutoFit/>
          </a:bodyPr>
          <a:lstStyle/>
          <a:p>
            <a:pPr algn="ctr"/>
            <a:r>
              <a:rPr lang="es-MX" b="1" dirty="0" smtClean="0">
                <a:latin typeface="Georgia" pitchFamily="18" charset="0"/>
              </a:rPr>
              <a:t>PÉRDIDA DE VALORES</a:t>
            </a:r>
          </a:p>
          <a:p>
            <a:pPr algn="ctr"/>
            <a:r>
              <a:rPr lang="es-MX" b="1" dirty="0" smtClean="0">
                <a:latin typeface="Georgia" pitchFamily="18" charset="0"/>
              </a:rPr>
              <a:t>El hombre conquista el mundo, pero se pierde a sí mismo.</a:t>
            </a:r>
            <a:endParaRPr lang="es-MX" b="1" dirty="0">
              <a:latin typeface="Georgia" pitchFamily="18" charset="0"/>
            </a:endParaRPr>
          </a:p>
        </p:txBody>
      </p:sp>
    </p:spTree>
  </p:cSld>
  <p:clrMapOvr>
    <a:masterClrMapping/>
  </p:clrMapOvr>
  <p:transition spd="slow">
    <p:dissolve/>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000" fill="hold"/>
                                        <p:tgtEl>
                                          <p:spTgt spid="10"/>
                                        </p:tgtEl>
                                        <p:attrNameLst>
                                          <p:attrName>ppt_w</p:attrName>
                                        </p:attrNameLst>
                                      </p:cBhvr>
                                      <p:tavLst>
                                        <p:tav tm="0">
                                          <p:val>
                                            <p:fltVal val="0"/>
                                          </p:val>
                                        </p:tav>
                                        <p:tav tm="100000">
                                          <p:val>
                                            <p:strVal val="#ppt_w"/>
                                          </p:val>
                                        </p:tav>
                                      </p:tavLst>
                                    </p:anim>
                                    <p:anim calcmode="lin" valueType="num">
                                      <p:cBhvr>
                                        <p:cTn id="8" dur="2000" fill="hold"/>
                                        <p:tgtEl>
                                          <p:spTgt spid="10"/>
                                        </p:tgtEl>
                                        <p:attrNameLst>
                                          <p:attrName>ppt_h</p:attrName>
                                        </p:attrNameLst>
                                      </p:cBhvr>
                                      <p:tavLst>
                                        <p:tav tm="0">
                                          <p:val>
                                            <p:fltVal val="0"/>
                                          </p:val>
                                        </p:tav>
                                        <p:tav tm="100000">
                                          <p:val>
                                            <p:strVal val="#ppt_h"/>
                                          </p:val>
                                        </p:tav>
                                      </p:tavLst>
                                    </p:anim>
                                    <p:anim calcmode="lin" valueType="num">
                                      <p:cBhvr>
                                        <p:cTn id="9" dur="2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10"/>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2000" fill="hold"/>
                                        <p:tgtEl>
                                          <p:spTgt spid="11"/>
                                        </p:tgtEl>
                                        <p:attrNameLst>
                                          <p:attrName>ppt_w</p:attrName>
                                        </p:attrNameLst>
                                      </p:cBhvr>
                                      <p:tavLst>
                                        <p:tav tm="0">
                                          <p:val>
                                            <p:fltVal val="0"/>
                                          </p:val>
                                        </p:tav>
                                        <p:tav tm="100000">
                                          <p:val>
                                            <p:strVal val="#ppt_w"/>
                                          </p:val>
                                        </p:tav>
                                      </p:tavLst>
                                    </p:anim>
                                    <p:anim calcmode="lin" valueType="num">
                                      <p:cBhvr>
                                        <p:cTn id="14" dur="2000" fill="hold"/>
                                        <p:tgtEl>
                                          <p:spTgt spid="11"/>
                                        </p:tgtEl>
                                        <p:attrNameLst>
                                          <p:attrName>ppt_h</p:attrName>
                                        </p:attrNameLst>
                                      </p:cBhvr>
                                      <p:tavLst>
                                        <p:tav tm="0">
                                          <p:val>
                                            <p:fltVal val="0"/>
                                          </p:val>
                                        </p:tav>
                                        <p:tav tm="100000">
                                          <p:val>
                                            <p:strVal val="#ppt_h"/>
                                          </p:val>
                                        </p:tav>
                                      </p:tavLst>
                                    </p:anim>
                                    <p:anim calcmode="lin" valueType="num">
                                      <p:cBhvr>
                                        <p:cTn id="15" dur="2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6" dur="2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2000" fill="hold"/>
                                        <p:tgtEl>
                                          <p:spTgt spid="12"/>
                                        </p:tgtEl>
                                        <p:attrNameLst>
                                          <p:attrName>ppt_w</p:attrName>
                                        </p:attrNameLst>
                                      </p:cBhvr>
                                      <p:tavLst>
                                        <p:tav tm="0">
                                          <p:val>
                                            <p:fltVal val="0"/>
                                          </p:val>
                                        </p:tav>
                                        <p:tav tm="100000">
                                          <p:val>
                                            <p:strVal val="#ppt_w"/>
                                          </p:val>
                                        </p:tav>
                                      </p:tavLst>
                                    </p:anim>
                                    <p:anim calcmode="lin" valueType="num">
                                      <p:cBhvr>
                                        <p:cTn id="22" dur="2000" fill="hold"/>
                                        <p:tgtEl>
                                          <p:spTgt spid="12"/>
                                        </p:tgtEl>
                                        <p:attrNameLst>
                                          <p:attrName>ppt_h</p:attrName>
                                        </p:attrNameLst>
                                      </p:cBhvr>
                                      <p:tavLst>
                                        <p:tav tm="0">
                                          <p:val>
                                            <p:fltVal val="0"/>
                                          </p:val>
                                        </p:tav>
                                        <p:tav tm="100000">
                                          <p:val>
                                            <p:strVal val="#ppt_h"/>
                                          </p:val>
                                        </p:tav>
                                      </p:tavLst>
                                    </p:anim>
                                    <p:anim calcmode="lin" valueType="num">
                                      <p:cBhvr>
                                        <p:cTn id="23" dur="2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24" dur="2000" fill="hold"/>
                                        <p:tgtEl>
                                          <p:spTgt spid="12"/>
                                        </p:tgtEl>
                                        <p:attrNameLst>
                                          <p:attrName>ppt_y</p:attrName>
                                        </p:attrNameLst>
                                      </p:cBhvr>
                                      <p:tavLst>
                                        <p:tav tm="0" fmla="#ppt_y+(sin(-2*pi*(1-$))*-#ppt_x+cos(-2*pi*(1-$))*(1-#ppt_y))*(1-$)">
                                          <p:val>
                                            <p:fltVal val="0"/>
                                          </p:val>
                                        </p:tav>
                                        <p:tav tm="100000">
                                          <p:val>
                                            <p:fltVal val="1"/>
                                          </p:val>
                                        </p:tav>
                                      </p:tavLst>
                                    </p:anim>
                                  </p:childTnLst>
                                </p:cTn>
                              </p:par>
                              <p:par>
                                <p:cTn id="25" presetID="15"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1000" fill="hold"/>
                                        <p:tgtEl>
                                          <p:spTgt spid="13"/>
                                        </p:tgtEl>
                                        <p:attrNameLst>
                                          <p:attrName>ppt_w</p:attrName>
                                        </p:attrNameLst>
                                      </p:cBhvr>
                                      <p:tavLst>
                                        <p:tav tm="0">
                                          <p:val>
                                            <p:fltVal val="0"/>
                                          </p:val>
                                        </p:tav>
                                        <p:tav tm="100000">
                                          <p:val>
                                            <p:strVal val="#ppt_w"/>
                                          </p:val>
                                        </p:tav>
                                      </p:tavLst>
                                    </p:anim>
                                    <p:anim calcmode="lin" valueType="num">
                                      <p:cBhvr>
                                        <p:cTn id="28" dur="1000" fill="hold"/>
                                        <p:tgtEl>
                                          <p:spTgt spid="13"/>
                                        </p:tgtEl>
                                        <p:attrNameLst>
                                          <p:attrName>ppt_h</p:attrName>
                                        </p:attrNameLst>
                                      </p:cBhvr>
                                      <p:tavLst>
                                        <p:tav tm="0">
                                          <p:val>
                                            <p:fltVal val="0"/>
                                          </p:val>
                                        </p:tav>
                                        <p:tav tm="100000">
                                          <p:val>
                                            <p:strVal val="#ppt_h"/>
                                          </p:val>
                                        </p:tav>
                                      </p:tavLst>
                                    </p:anim>
                                    <p:anim calcmode="lin" valueType="num">
                                      <p:cBhvr>
                                        <p:cTn id="29"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1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1" fill="hold">
                      <p:stCondLst>
                        <p:cond delay="indefinite"/>
                      </p:stCondLst>
                      <p:childTnLst>
                        <p:par>
                          <p:cTn id="32" fill="hold">
                            <p:stCondLst>
                              <p:cond delay="0"/>
                            </p:stCondLst>
                            <p:childTnLst>
                              <p:par>
                                <p:cTn id="33" presetID="15"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2000" fill="hold"/>
                                        <p:tgtEl>
                                          <p:spTgt spid="14"/>
                                        </p:tgtEl>
                                        <p:attrNameLst>
                                          <p:attrName>ppt_w</p:attrName>
                                        </p:attrNameLst>
                                      </p:cBhvr>
                                      <p:tavLst>
                                        <p:tav tm="0">
                                          <p:val>
                                            <p:fltVal val="0"/>
                                          </p:val>
                                        </p:tav>
                                        <p:tav tm="100000">
                                          <p:val>
                                            <p:strVal val="#ppt_w"/>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38" dur="2000" fill="hold"/>
                                        <p:tgtEl>
                                          <p:spTgt spid="14"/>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2000" fill="hold"/>
                                        <p:tgtEl>
                                          <p:spTgt spid="15"/>
                                        </p:tgtEl>
                                        <p:attrNameLst>
                                          <p:attrName>ppt_w</p:attrName>
                                        </p:attrNameLst>
                                      </p:cBhvr>
                                      <p:tavLst>
                                        <p:tav tm="0">
                                          <p:val>
                                            <p:fltVal val="0"/>
                                          </p:val>
                                        </p:tav>
                                        <p:tav tm="100000">
                                          <p:val>
                                            <p:strVal val="#ppt_w"/>
                                          </p:val>
                                        </p:tav>
                                      </p:tavLst>
                                    </p:anim>
                                    <p:anim calcmode="lin" valueType="num">
                                      <p:cBhvr>
                                        <p:cTn id="42" dur="2000" fill="hold"/>
                                        <p:tgtEl>
                                          <p:spTgt spid="15"/>
                                        </p:tgtEl>
                                        <p:attrNameLst>
                                          <p:attrName>ppt_h</p:attrName>
                                        </p:attrNameLst>
                                      </p:cBhvr>
                                      <p:tavLst>
                                        <p:tav tm="0">
                                          <p:val>
                                            <p:fltVal val="0"/>
                                          </p:val>
                                        </p:tav>
                                        <p:tav tm="100000">
                                          <p:val>
                                            <p:strVal val="#ppt_h"/>
                                          </p:val>
                                        </p:tav>
                                      </p:tavLst>
                                    </p:anim>
                                    <p:anim calcmode="lin" valueType="num">
                                      <p:cBhvr>
                                        <p:cTn id="43" dur="2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44" dur="2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ntr" presetSubtype="0"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2000" fill="hold"/>
                                        <p:tgtEl>
                                          <p:spTgt spid="16"/>
                                        </p:tgtEl>
                                        <p:attrNameLst>
                                          <p:attrName>ppt_w</p:attrName>
                                        </p:attrNameLst>
                                      </p:cBhvr>
                                      <p:tavLst>
                                        <p:tav tm="0">
                                          <p:val>
                                            <p:fltVal val="0"/>
                                          </p:val>
                                        </p:tav>
                                        <p:tav tm="100000">
                                          <p:val>
                                            <p:strVal val="#ppt_w"/>
                                          </p:val>
                                        </p:tav>
                                      </p:tavLst>
                                    </p:anim>
                                    <p:anim calcmode="lin" valueType="num">
                                      <p:cBhvr>
                                        <p:cTn id="50" dur="2000" fill="hold"/>
                                        <p:tgtEl>
                                          <p:spTgt spid="16"/>
                                        </p:tgtEl>
                                        <p:attrNameLst>
                                          <p:attrName>ppt_h</p:attrName>
                                        </p:attrNameLst>
                                      </p:cBhvr>
                                      <p:tavLst>
                                        <p:tav tm="0">
                                          <p:val>
                                            <p:fltVal val="0"/>
                                          </p:val>
                                        </p:tav>
                                        <p:tav tm="100000">
                                          <p:val>
                                            <p:strVal val="#ppt_h"/>
                                          </p:val>
                                        </p:tav>
                                      </p:tavLst>
                                    </p:anim>
                                    <p:anim calcmode="lin" valueType="num">
                                      <p:cBhvr>
                                        <p:cTn id="51" dur="2000" fill="hold"/>
                                        <p:tgtEl>
                                          <p:spTgt spid="16"/>
                                        </p:tgtEl>
                                        <p:attrNameLst>
                                          <p:attrName>ppt_x</p:attrName>
                                        </p:attrNameLst>
                                      </p:cBhvr>
                                      <p:tavLst>
                                        <p:tav tm="0" fmla="#ppt_x+(cos(-2*pi*(1-$))*-#ppt_x-sin(-2*pi*(1-$))*(1-#ppt_y))*(1-$)">
                                          <p:val>
                                            <p:fltVal val="0"/>
                                          </p:val>
                                        </p:tav>
                                        <p:tav tm="100000">
                                          <p:val>
                                            <p:fltVal val="1"/>
                                          </p:val>
                                        </p:tav>
                                      </p:tavLst>
                                    </p:anim>
                                    <p:anim calcmode="lin" valueType="num">
                                      <p:cBhvr>
                                        <p:cTn id="52" dur="2000" fill="hold"/>
                                        <p:tgtEl>
                                          <p:spTgt spid="16"/>
                                        </p:tgtEl>
                                        <p:attrNameLst>
                                          <p:attrName>ppt_y</p:attrName>
                                        </p:attrNameLst>
                                      </p:cBhvr>
                                      <p:tavLst>
                                        <p:tav tm="0" fmla="#ppt_y+(sin(-2*pi*(1-$))*-#ppt_x+cos(-2*pi*(1-$))*(1-#ppt_y))*(1-$)">
                                          <p:val>
                                            <p:fltVal val="0"/>
                                          </p:val>
                                        </p:tav>
                                        <p:tav tm="100000">
                                          <p:val>
                                            <p:fltVal val="1"/>
                                          </p:val>
                                        </p:tav>
                                      </p:tavLst>
                                    </p:anim>
                                  </p:childTnLst>
                                </p:cTn>
                              </p:par>
                              <p:par>
                                <p:cTn id="53" presetID="15" presetClass="entr" presetSubtype="0" fill="hold"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2000" fill="hold"/>
                                        <p:tgtEl>
                                          <p:spTgt spid="17"/>
                                        </p:tgtEl>
                                        <p:attrNameLst>
                                          <p:attrName>ppt_w</p:attrName>
                                        </p:attrNameLst>
                                      </p:cBhvr>
                                      <p:tavLst>
                                        <p:tav tm="0">
                                          <p:val>
                                            <p:fltVal val="0"/>
                                          </p:val>
                                        </p:tav>
                                        <p:tav tm="100000">
                                          <p:val>
                                            <p:strVal val="#ppt_w"/>
                                          </p:val>
                                        </p:tav>
                                      </p:tavLst>
                                    </p:anim>
                                    <p:anim calcmode="lin" valueType="num">
                                      <p:cBhvr>
                                        <p:cTn id="56" dur="2000" fill="hold"/>
                                        <p:tgtEl>
                                          <p:spTgt spid="17"/>
                                        </p:tgtEl>
                                        <p:attrNameLst>
                                          <p:attrName>ppt_h</p:attrName>
                                        </p:attrNameLst>
                                      </p:cBhvr>
                                      <p:tavLst>
                                        <p:tav tm="0">
                                          <p:val>
                                            <p:fltVal val="0"/>
                                          </p:val>
                                        </p:tav>
                                        <p:tav tm="100000">
                                          <p:val>
                                            <p:strVal val="#ppt_h"/>
                                          </p:val>
                                        </p:tav>
                                      </p:tavLst>
                                    </p:anim>
                                    <p:anim calcmode="lin" valueType="num">
                                      <p:cBhvr>
                                        <p:cTn id="57" dur="2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58" dur="2000" fill="hold"/>
                                        <p:tgtEl>
                                          <p:spTgt spid="1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9" fill="hold">
                      <p:stCondLst>
                        <p:cond delay="indefinite"/>
                      </p:stCondLst>
                      <p:childTnLst>
                        <p:par>
                          <p:cTn id="60" fill="hold">
                            <p:stCondLst>
                              <p:cond delay="0"/>
                            </p:stCondLst>
                            <p:childTnLst>
                              <p:par>
                                <p:cTn id="61" presetID="15" presetClass="entr" presetSubtype="0" fill="hold" nodeType="click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2000" fill="hold"/>
                                        <p:tgtEl>
                                          <p:spTgt spid="18"/>
                                        </p:tgtEl>
                                        <p:attrNameLst>
                                          <p:attrName>ppt_w</p:attrName>
                                        </p:attrNameLst>
                                      </p:cBhvr>
                                      <p:tavLst>
                                        <p:tav tm="0">
                                          <p:val>
                                            <p:fltVal val="0"/>
                                          </p:val>
                                        </p:tav>
                                        <p:tav tm="100000">
                                          <p:val>
                                            <p:strVal val="#ppt_w"/>
                                          </p:val>
                                        </p:tav>
                                      </p:tavLst>
                                    </p:anim>
                                    <p:anim calcmode="lin" valueType="num">
                                      <p:cBhvr>
                                        <p:cTn id="64" dur="2000" fill="hold"/>
                                        <p:tgtEl>
                                          <p:spTgt spid="18"/>
                                        </p:tgtEl>
                                        <p:attrNameLst>
                                          <p:attrName>ppt_h</p:attrName>
                                        </p:attrNameLst>
                                      </p:cBhvr>
                                      <p:tavLst>
                                        <p:tav tm="0">
                                          <p:val>
                                            <p:fltVal val="0"/>
                                          </p:val>
                                        </p:tav>
                                        <p:tav tm="100000">
                                          <p:val>
                                            <p:strVal val="#ppt_h"/>
                                          </p:val>
                                        </p:tav>
                                      </p:tavLst>
                                    </p:anim>
                                    <p:anim calcmode="lin" valueType="num">
                                      <p:cBhvr>
                                        <p:cTn id="65" dur="2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66" dur="2000" fill="hold"/>
                                        <p:tgtEl>
                                          <p:spTgt spid="18"/>
                                        </p:tgtEl>
                                        <p:attrNameLst>
                                          <p:attrName>ppt_y</p:attrName>
                                        </p:attrNameLst>
                                      </p:cBhvr>
                                      <p:tavLst>
                                        <p:tav tm="0" fmla="#ppt_y+(sin(-2*pi*(1-$))*-#ppt_x+cos(-2*pi*(1-$))*(1-#ppt_y))*(1-$)">
                                          <p:val>
                                            <p:fltVal val="0"/>
                                          </p:val>
                                        </p:tav>
                                        <p:tav tm="100000">
                                          <p:val>
                                            <p:fltVal val="1"/>
                                          </p:val>
                                        </p:tav>
                                      </p:tavLst>
                                    </p:anim>
                                  </p:childTnLst>
                                </p:cTn>
                              </p:par>
                              <p:par>
                                <p:cTn id="67" presetID="15" presetClass="entr" presetSubtype="0" fill="hold" nodeType="withEffect">
                                  <p:stCondLst>
                                    <p:cond delay="0"/>
                                  </p:stCondLst>
                                  <p:childTnLst>
                                    <p:set>
                                      <p:cBhvr>
                                        <p:cTn id="68" dur="1" fill="hold">
                                          <p:stCondLst>
                                            <p:cond delay="0"/>
                                          </p:stCondLst>
                                        </p:cTn>
                                        <p:tgtEl>
                                          <p:spTgt spid="19"/>
                                        </p:tgtEl>
                                        <p:attrNameLst>
                                          <p:attrName>style.visibility</p:attrName>
                                        </p:attrNameLst>
                                      </p:cBhvr>
                                      <p:to>
                                        <p:strVal val="visible"/>
                                      </p:to>
                                    </p:set>
                                    <p:anim calcmode="lin" valueType="num">
                                      <p:cBhvr>
                                        <p:cTn id="69" dur="2000" fill="hold"/>
                                        <p:tgtEl>
                                          <p:spTgt spid="19"/>
                                        </p:tgtEl>
                                        <p:attrNameLst>
                                          <p:attrName>ppt_w</p:attrName>
                                        </p:attrNameLst>
                                      </p:cBhvr>
                                      <p:tavLst>
                                        <p:tav tm="0">
                                          <p:val>
                                            <p:fltVal val="0"/>
                                          </p:val>
                                        </p:tav>
                                        <p:tav tm="100000">
                                          <p:val>
                                            <p:strVal val="#ppt_w"/>
                                          </p:val>
                                        </p:tav>
                                      </p:tavLst>
                                    </p:anim>
                                    <p:anim calcmode="lin" valueType="num">
                                      <p:cBhvr>
                                        <p:cTn id="70" dur="2000" fill="hold"/>
                                        <p:tgtEl>
                                          <p:spTgt spid="19"/>
                                        </p:tgtEl>
                                        <p:attrNameLst>
                                          <p:attrName>ppt_h</p:attrName>
                                        </p:attrNameLst>
                                      </p:cBhvr>
                                      <p:tavLst>
                                        <p:tav tm="0">
                                          <p:val>
                                            <p:fltVal val="0"/>
                                          </p:val>
                                        </p:tav>
                                        <p:tav tm="100000">
                                          <p:val>
                                            <p:strVal val="#ppt_h"/>
                                          </p:val>
                                        </p:tav>
                                      </p:tavLst>
                                    </p:anim>
                                    <p:anim calcmode="lin" valueType="num">
                                      <p:cBhvr>
                                        <p:cTn id="71" dur="2000" fill="hold"/>
                                        <p:tgtEl>
                                          <p:spTgt spid="19"/>
                                        </p:tgtEl>
                                        <p:attrNameLst>
                                          <p:attrName>ppt_x</p:attrName>
                                        </p:attrNameLst>
                                      </p:cBhvr>
                                      <p:tavLst>
                                        <p:tav tm="0" fmla="#ppt_x+(cos(-2*pi*(1-$))*-#ppt_x-sin(-2*pi*(1-$))*(1-#ppt_y))*(1-$)">
                                          <p:val>
                                            <p:fltVal val="0"/>
                                          </p:val>
                                        </p:tav>
                                        <p:tav tm="100000">
                                          <p:val>
                                            <p:fltVal val="1"/>
                                          </p:val>
                                        </p:tav>
                                      </p:tavLst>
                                    </p:anim>
                                    <p:anim calcmode="lin" valueType="num">
                                      <p:cBhvr>
                                        <p:cTn id="72" dur="2000" fill="hold"/>
                                        <p:tgtEl>
                                          <p:spTgt spid="1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3" fill="hold">
                      <p:stCondLst>
                        <p:cond delay="indefinite"/>
                      </p:stCondLst>
                      <p:childTnLst>
                        <p:par>
                          <p:cTn id="74" fill="hold">
                            <p:stCondLst>
                              <p:cond delay="0"/>
                            </p:stCondLst>
                            <p:childTnLst>
                              <p:par>
                                <p:cTn id="75" presetID="15" presetClass="entr" presetSubtype="0" fill="hold" nodeType="clickEffect">
                                  <p:stCondLst>
                                    <p:cond delay="0"/>
                                  </p:stCondLst>
                                  <p:childTnLst>
                                    <p:set>
                                      <p:cBhvr>
                                        <p:cTn id="76" dur="1" fill="hold">
                                          <p:stCondLst>
                                            <p:cond delay="0"/>
                                          </p:stCondLst>
                                        </p:cTn>
                                        <p:tgtEl>
                                          <p:spTgt spid="20"/>
                                        </p:tgtEl>
                                        <p:attrNameLst>
                                          <p:attrName>style.visibility</p:attrName>
                                        </p:attrNameLst>
                                      </p:cBhvr>
                                      <p:to>
                                        <p:strVal val="visible"/>
                                      </p:to>
                                    </p:set>
                                    <p:anim calcmode="lin" valueType="num">
                                      <p:cBhvr>
                                        <p:cTn id="77" dur="2000" fill="hold"/>
                                        <p:tgtEl>
                                          <p:spTgt spid="20"/>
                                        </p:tgtEl>
                                        <p:attrNameLst>
                                          <p:attrName>ppt_w</p:attrName>
                                        </p:attrNameLst>
                                      </p:cBhvr>
                                      <p:tavLst>
                                        <p:tav tm="0">
                                          <p:val>
                                            <p:fltVal val="0"/>
                                          </p:val>
                                        </p:tav>
                                        <p:tav tm="100000">
                                          <p:val>
                                            <p:strVal val="#ppt_w"/>
                                          </p:val>
                                        </p:tav>
                                      </p:tavLst>
                                    </p:anim>
                                    <p:anim calcmode="lin" valueType="num">
                                      <p:cBhvr>
                                        <p:cTn id="78" dur="2000" fill="hold"/>
                                        <p:tgtEl>
                                          <p:spTgt spid="20"/>
                                        </p:tgtEl>
                                        <p:attrNameLst>
                                          <p:attrName>ppt_h</p:attrName>
                                        </p:attrNameLst>
                                      </p:cBhvr>
                                      <p:tavLst>
                                        <p:tav tm="0">
                                          <p:val>
                                            <p:fltVal val="0"/>
                                          </p:val>
                                        </p:tav>
                                        <p:tav tm="100000">
                                          <p:val>
                                            <p:strVal val="#ppt_h"/>
                                          </p:val>
                                        </p:tav>
                                      </p:tavLst>
                                    </p:anim>
                                    <p:anim calcmode="lin" valueType="num">
                                      <p:cBhvr>
                                        <p:cTn id="79" dur="2000" fill="hold"/>
                                        <p:tgtEl>
                                          <p:spTgt spid="20"/>
                                        </p:tgtEl>
                                        <p:attrNameLst>
                                          <p:attrName>ppt_x</p:attrName>
                                        </p:attrNameLst>
                                      </p:cBhvr>
                                      <p:tavLst>
                                        <p:tav tm="0" fmla="#ppt_x+(cos(-2*pi*(1-$))*-#ppt_x-sin(-2*pi*(1-$))*(1-#ppt_y))*(1-$)">
                                          <p:val>
                                            <p:fltVal val="0"/>
                                          </p:val>
                                        </p:tav>
                                        <p:tav tm="100000">
                                          <p:val>
                                            <p:fltVal val="1"/>
                                          </p:val>
                                        </p:tav>
                                      </p:tavLst>
                                    </p:anim>
                                    <p:anim calcmode="lin" valueType="num">
                                      <p:cBhvr>
                                        <p:cTn id="80" dur="2000" fill="hold"/>
                                        <p:tgtEl>
                                          <p:spTgt spid="20"/>
                                        </p:tgtEl>
                                        <p:attrNameLst>
                                          <p:attrName>ppt_y</p:attrName>
                                        </p:attrNameLst>
                                      </p:cBhvr>
                                      <p:tavLst>
                                        <p:tav tm="0" fmla="#ppt_y+(sin(-2*pi*(1-$))*-#ppt_x+cos(-2*pi*(1-$))*(1-#ppt_y))*(1-$)">
                                          <p:val>
                                            <p:fltVal val="0"/>
                                          </p:val>
                                        </p:tav>
                                        <p:tav tm="100000">
                                          <p:val>
                                            <p:fltVal val="1"/>
                                          </p:val>
                                        </p:tav>
                                      </p:tavLst>
                                    </p:anim>
                                  </p:childTnLst>
                                </p:cTn>
                              </p:par>
                              <p:par>
                                <p:cTn id="81" presetID="15" presetClass="entr" presetSubtype="0" fill="hold" nodeType="withEffect">
                                  <p:stCondLst>
                                    <p:cond delay="0"/>
                                  </p:stCondLst>
                                  <p:childTnLst>
                                    <p:set>
                                      <p:cBhvr>
                                        <p:cTn id="82" dur="1" fill="hold">
                                          <p:stCondLst>
                                            <p:cond delay="0"/>
                                          </p:stCondLst>
                                        </p:cTn>
                                        <p:tgtEl>
                                          <p:spTgt spid="21"/>
                                        </p:tgtEl>
                                        <p:attrNameLst>
                                          <p:attrName>style.visibility</p:attrName>
                                        </p:attrNameLst>
                                      </p:cBhvr>
                                      <p:to>
                                        <p:strVal val="visible"/>
                                      </p:to>
                                    </p:set>
                                    <p:anim calcmode="lin" valueType="num">
                                      <p:cBhvr>
                                        <p:cTn id="83" dur="2000" fill="hold"/>
                                        <p:tgtEl>
                                          <p:spTgt spid="21"/>
                                        </p:tgtEl>
                                        <p:attrNameLst>
                                          <p:attrName>ppt_w</p:attrName>
                                        </p:attrNameLst>
                                      </p:cBhvr>
                                      <p:tavLst>
                                        <p:tav tm="0">
                                          <p:val>
                                            <p:fltVal val="0"/>
                                          </p:val>
                                        </p:tav>
                                        <p:tav tm="100000">
                                          <p:val>
                                            <p:strVal val="#ppt_w"/>
                                          </p:val>
                                        </p:tav>
                                      </p:tavLst>
                                    </p:anim>
                                    <p:anim calcmode="lin" valueType="num">
                                      <p:cBhvr>
                                        <p:cTn id="84" dur="2000" fill="hold"/>
                                        <p:tgtEl>
                                          <p:spTgt spid="21"/>
                                        </p:tgtEl>
                                        <p:attrNameLst>
                                          <p:attrName>ppt_h</p:attrName>
                                        </p:attrNameLst>
                                      </p:cBhvr>
                                      <p:tavLst>
                                        <p:tav tm="0">
                                          <p:val>
                                            <p:fltVal val="0"/>
                                          </p:val>
                                        </p:tav>
                                        <p:tav tm="100000">
                                          <p:val>
                                            <p:strVal val="#ppt_h"/>
                                          </p:val>
                                        </p:tav>
                                      </p:tavLst>
                                    </p:anim>
                                    <p:anim calcmode="lin" valueType="num">
                                      <p:cBhvr>
                                        <p:cTn id="85" dur="2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86" dur="2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7" fill="hold">
                      <p:stCondLst>
                        <p:cond delay="indefinite"/>
                      </p:stCondLst>
                      <p:childTnLst>
                        <p:par>
                          <p:cTn id="88" fill="hold">
                            <p:stCondLst>
                              <p:cond delay="0"/>
                            </p:stCondLst>
                            <p:childTnLst>
                              <p:par>
                                <p:cTn id="89" presetID="15" presetClass="entr" presetSubtype="0" fill="hold" nodeType="click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p:cTn id="91" dur="2000" fill="hold"/>
                                        <p:tgtEl>
                                          <p:spTgt spid="23"/>
                                        </p:tgtEl>
                                        <p:attrNameLst>
                                          <p:attrName>ppt_w</p:attrName>
                                        </p:attrNameLst>
                                      </p:cBhvr>
                                      <p:tavLst>
                                        <p:tav tm="0">
                                          <p:val>
                                            <p:fltVal val="0"/>
                                          </p:val>
                                        </p:tav>
                                        <p:tav tm="100000">
                                          <p:val>
                                            <p:strVal val="#ppt_w"/>
                                          </p:val>
                                        </p:tav>
                                      </p:tavLst>
                                    </p:anim>
                                    <p:anim calcmode="lin" valueType="num">
                                      <p:cBhvr>
                                        <p:cTn id="92" dur="2000" fill="hold"/>
                                        <p:tgtEl>
                                          <p:spTgt spid="23"/>
                                        </p:tgtEl>
                                        <p:attrNameLst>
                                          <p:attrName>ppt_h</p:attrName>
                                        </p:attrNameLst>
                                      </p:cBhvr>
                                      <p:tavLst>
                                        <p:tav tm="0">
                                          <p:val>
                                            <p:fltVal val="0"/>
                                          </p:val>
                                        </p:tav>
                                        <p:tav tm="100000">
                                          <p:val>
                                            <p:strVal val="#ppt_h"/>
                                          </p:val>
                                        </p:tav>
                                      </p:tavLst>
                                    </p:anim>
                                    <p:anim calcmode="lin" valueType="num">
                                      <p:cBhvr>
                                        <p:cTn id="93" dur="2000" fill="hold"/>
                                        <p:tgtEl>
                                          <p:spTgt spid="23"/>
                                        </p:tgtEl>
                                        <p:attrNameLst>
                                          <p:attrName>ppt_x</p:attrName>
                                        </p:attrNameLst>
                                      </p:cBhvr>
                                      <p:tavLst>
                                        <p:tav tm="0" fmla="#ppt_x+(cos(-2*pi*(1-$))*-#ppt_x-sin(-2*pi*(1-$))*(1-#ppt_y))*(1-$)">
                                          <p:val>
                                            <p:fltVal val="0"/>
                                          </p:val>
                                        </p:tav>
                                        <p:tav tm="100000">
                                          <p:val>
                                            <p:fltVal val="1"/>
                                          </p:val>
                                        </p:tav>
                                      </p:tavLst>
                                    </p:anim>
                                    <p:anim calcmode="lin" valueType="num">
                                      <p:cBhvr>
                                        <p:cTn id="94" dur="2000" fill="hold"/>
                                        <p:tgtEl>
                                          <p:spTgt spid="23"/>
                                        </p:tgtEl>
                                        <p:attrNameLst>
                                          <p:attrName>ppt_y</p:attrName>
                                        </p:attrNameLst>
                                      </p:cBhvr>
                                      <p:tavLst>
                                        <p:tav tm="0" fmla="#ppt_y+(sin(-2*pi*(1-$))*-#ppt_x+cos(-2*pi*(1-$))*(1-#ppt_y))*(1-$)">
                                          <p:val>
                                            <p:fltVal val="0"/>
                                          </p:val>
                                        </p:tav>
                                        <p:tav tm="100000">
                                          <p:val>
                                            <p:fltVal val="1"/>
                                          </p:val>
                                        </p:tav>
                                      </p:tavLst>
                                    </p:anim>
                                  </p:childTnLst>
                                </p:cTn>
                              </p:par>
                              <p:par>
                                <p:cTn id="95" presetID="15" presetClass="entr" presetSubtype="0" fill="hold" nodeType="with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p:cTn id="97" dur="2000" fill="hold"/>
                                        <p:tgtEl>
                                          <p:spTgt spid="22"/>
                                        </p:tgtEl>
                                        <p:attrNameLst>
                                          <p:attrName>ppt_w</p:attrName>
                                        </p:attrNameLst>
                                      </p:cBhvr>
                                      <p:tavLst>
                                        <p:tav tm="0">
                                          <p:val>
                                            <p:fltVal val="0"/>
                                          </p:val>
                                        </p:tav>
                                        <p:tav tm="100000">
                                          <p:val>
                                            <p:strVal val="#ppt_w"/>
                                          </p:val>
                                        </p:tav>
                                      </p:tavLst>
                                    </p:anim>
                                    <p:anim calcmode="lin" valueType="num">
                                      <p:cBhvr>
                                        <p:cTn id="98" dur="2000" fill="hold"/>
                                        <p:tgtEl>
                                          <p:spTgt spid="22"/>
                                        </p:tgtEl>
                                        <p:attrNameLst>
                                          <p:attrName>ppt_h</p:attrName>
                                        </p:attrNameLst>
                                      </p:cBhvr>
                                      <p:tavLst>
                                        <p:tav tm="0">
                                          <p:val>
                                            <p:fltVal val="0"/>
                                          </p:val>
                                        </p:tav>
                                        <p:tav tm="100000">
                                          <p:val>
                                            <p:strVal val="#ppt_h"/>
                                          </p:val>
                                        </p:tav>
                                      </p:tavLst>
                                    </p:anim>
                                    <p:anim calcmode="lin" valueType="num">
                                      <p:cBhvr>
                                        <p:cTn id="99" dur="2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100" dur="2000" fill="hold"/>
                                        <p:tgtEl>
                                          <p:spTgt spid="2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01" fill="hold">
                      <p:stCondLst>
                        <p:cond delay="indefinite"/>
                      </p:stCondLst>
                      <p:childTnLst>
                        <p:par>
                          <p:cTn id="102" fill="hold">
                            <p:stCondLst>
                              <p:cond delay="0"/>
                            </p:stCondLst>
                            <p:childTnLst>
                              <p:par>
                                <p:cTn id="103" presetID="15" presetClass="entr" presetSubtype="0" fill="hold" grpId="0" nodeType="clickEffect">
                                  <p:stCondLst>
                                    <p:cond delay="0"/>
                                  </p:stCondLst>
                                  <p:childTnLst>
                                    <p:set>
                                      <p:cBhvr>
                                        <p:cTn id="104" dur="1" fill="hold">
                                          <p:stCondLst>
                                            <p:cond delay="0"/>
                                          </p:stCondLst>
                                        </p:cTn>
                                        <p:tgtEl>
                                          <p:spTgt spid="9"/>
                                        </p:tgtEl>
                                        <p:attrNameLst>
                                          <p:attrName>style.visibility</p:attrName>
                                        </p:attrNameLst>
                                      </p:cBhvr>
                                      <p:to>
                                        <p:strVal val="visible"/>
                                      </p:to>
                                    </p:set>
                                    <p:anim calcmode="lin" valueType="num">
                                      <p:cBhvr>
                                        <p:cTn id="105" dur="2000" fill="hold"/>
                                        <p:tgtEl>
                                          <p:spTgt spid="9"/>
                                        </p:tgtEl>
                                        <p:attrNameLst>
                                          <p:attrName>ppt_w</p:attrName>
                                        </p:attrNameLst>
                                      </p:cBhvr>
                                      <p:tavLst>
                                        <p:tav tm="0">
                                          <p:val>
                                            <p:fltVal val="0"/>
                                          </p:val>
                                        </p:tav>
                                        <p:tav tm="100000">
                                          <p:val>
                                            <p:strVal val="#ppt_w"/>
                                          </p:val>
                                        </p:tav>
                                      </p:tavLst>
                                    </p:anim>
                                    <p:anim calcmode="lin" valueType="num">
                                      <p:cBhvr>
                                        <p:cTn id="106" dur="2000" fill="hold"/>
                                        <p:tgtEl>
                                          <p:spTgt spid="9"/>
                                        </p:tgtEl>
                                        <p:attrNameLst>
                                          <p:attrName>ppt_h</p:attrName>
                                        </p:attrNameLst>
                                      </p:cBhvr>
                                      <p:tavLst>
                                        <p:tav tm="0">
                                          <p:val>
                                            <p:fltVal val="0"/>
                                          </p:val>
                                        </p:tav>
                                        <p:tav tm="100000">
                                          <p:val>
                                            <p:strVal val="#ppt_h"/>
                                          </p:val>
                                        </p:tav>
                                      </p:tavLst>
                                    </p:anim>
                                    <p:anim calcmode="lin" valueType="num">
                                      <p:cBhvr>
                                        <p:cTn id="107" dur="2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08" dur="2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sz="half" idx="1"/>
          </p:nvPr>
        </p:nvGraphicFramePr>
        <p:xfrm>
          <a:off x="179512" y="260648"/>
          <a:ext cx="8712968" cy="63367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7 Imagen" descr="mal escrito 2.jpg"/>
          <p:cNvPicPr>
            <a:picLocks noChangeAspect="1"/>
          </p:cNvPicPr>
          <p:nvPr/>
        </p:nvPicPr>
        <p:blipFill>
          <a:blip r:embed="rId9" cstate="print"/>
          <a:stretch>
            <a:fillRect/>
          </a:stretch>
        </p:blipFill>
        <p:spPr>
          <a:xfrm>
            <a:off x="611560" y="4509120"/>
            <a:ext cx="2016224" cy="1458162"/>
          </a:xfrm>
          <a:prstGeom prst="rect">
            <a:avLst/>
          </a:prstGeom>
          <a:ln>
            <a:noFill/>
          </a:ln>
          <a:effectLst>
            <a:softEdge rad="112500"/>
          </a:effectLst>
        </p:spPr>
      </p:pic>
      <p:pic>
        <p:nvPicPr>
          <p:cNvPr id="9" name="8 Imagen" descr="Mass_Media.jpg"/>
          <p:cNvPicPr>
            <a:picLocks noChangeAspect="1"/>
          </p:cNvPicPr>
          <p:nvPr/>
        </p:nvPicPr>
        <p:blipFill>
          <a:blip r:embed="rId10" cstate="print"/>
          <a:stretch>
            <a:fillRect/>
          </a:stretch>
        </p:blipFill>
        <p:spPr>
          <a:xfrm>
            <a:off x="3563888" y="4509120"/>
            <a:ext cx="2082129" cy="1426258"/>
          </a:xfrm>
          <a:prstGeom prst="rect">
            <a:avLst/>
          </a:prstGeom>
          <a:ln>
            <a:noFill/>
          </a:ln>
          <a:effectLst>
            <a:softEdge rad="112500"/>
          </a:effectLst>
        </p:spPr>
      </p:pic>
      <p:pic>
        <p:nvPicPr>
          <p:cNvPr id="10" name="9 Imagen" descr="Guerra Irak.jpg"/>
          <p:cNvPicPr>
            <a:picLocks noChangeAspect="1"/>
          </p:cNvPicPr>
          <p:nvPr/>
        </p:nvPicPr>
        <p:blipFill>
          <a:blip r:embed="rId11" cstate="print"/>
          <a:stretch>
            <a:fillRect/>
          </a:stretch>
        </p:blipFill>
        <p:spPr>
          <a:xfrm>
            <a:off x="6444208" y="4509120"/>
            <a:ext cx="2026892" cy="1368152"/>
          </a:xfrm>
          <a:prstGeom prst="rect">
            <a:avLst/>
          </a:prstGeom>
          <a:ln>
            <a:noFill/>
          </a:ln>
          <a:effectLst>
            <a:softEdge rad="112500"/>
          </a:effectLst>
        </p:spPr>
      </p:pic>
      <p:sp>
        <p:nvSpPr>
          <p:cNvPr id="11" name="10 Rectángulo"/>
          <p:cNvSpPr/>
          <p:nvPr/>
        </p:nvSpPr>
        <p:spPr>
          <a:xfrm>
            <a:off x="179512" y="188640"/>
            <a:ext cx="1512168" cy="338554"/>
          </a:xfrm>
          <a:prstGeom prst="rect">
            <a:avLst/>
          </a:prstGeom>
          <a:solidFill>
            <a:schemeClr val="tx2">
              <a:lumMod val="50000"/>
            </a:schemeClr>
          </a:solidFill>
          <a:ln w="38100">
            <a:solidFill>
              <a:srgbClr val="FFC000"/>
            </a:solidFill>
          </a:ln>
          <a:scene3d>
            <a:camera prst="perspectiveRelaxedModerately"/>
            <a:lightRig rig="threePt" dir="t"/>
          </a:scene3d>
        </p:spPr>
        <p:txBody>
          <a:bodyPr wrap="square" lIns="91440" tIns="45720" rIns="91440" bIns="45720">
            <a:spAutoFit/>
          </a:bodyPr>
          <a:lstStyle/>
          <a:p>
            <a:pPr algn="ctr"/>
            <a:r>
              <a:rPr lang="es-ES" sz="1600" b="1" dirty="0" smtClean="0">
                <a:ln w="1905"/>
                <a:solidFill>
                  <a:srgbClr val="FFFF00"/>
                </a:solidFill>
                <a:effectLst>
                  <a:innerShdw blurRad="69850" dist="43180" dir="5400000">
                    <a:srgbClr val="000000">
                      <a:alpha val="65000"/>
                    </a:srgbClr>
                  </a:innerShdw>
                </a:effectLst>
                <a:latin typeface="Georgia" pitchFamily="18" charset="0"/>
              </a:rPr>
              <a:t>UII. HDM</a:t>
            </a:r>
          </a:p>
        </p:txBody>
      </p:sp>
    </p:spTree>
  </p:cSld>
  <p:clrMapOvr>
    <a:masterClrMapping/>
  </p:clrMapOvr>
  <p:transition spd="slow">
    <p:dissolve/>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style.rotation</p:attrName>
                                        </p:attrNameLst>
                                      </p:cBhvr>
                                      <p:tavLst>
                                        <p:tav tm="0">
                                          <p:val>
                                            <p:fltVal val="720"/>
                                          </p:val>
                                        </p:tav>
                                        <p:tav tm="100000">
                                          <p:val>
                                            <p:fltVal val="0"/>
                                          </p:val>
                                        </p:tav>
                                      </p:tavLst>
                                    </p:anim>
                                    <p:anim calcmode="lin" valueType="num">
                                      <p:cBhvr>
                                        <p:cTn id="9" dur="2000" fill="hold"/>
                                        <p:tgtEl>
                                          <p:spTgt spid="5"/>
                                        </p:tgtEl>
                                        <p:attrNameLst>
                                          <p:attrName>ppt_h</p:attrName>
                                        </p:attrNameLst>
                                      </p:cBhvr>
                                      <p:tavLst>
                                        <p:tav tm="0">
                                          <p:val>
                                            <p:fltVal val="0"/>
                                          </p:val>
                                        </p:tav>
                                        <p:tav tm="100000">
                                          <p:val>
                                            <p:strVal val="#ppt_h"/>
                                          </p:val>
                                        </p:tav>
                                      </p:tavLst>
                                    </p:anim>
                                    <p:anim calcmode="lin" valueType="num">
                                      <p:cBhvr>
                                        <p:cTn id="10" dur="2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7"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ppt_x"/>
                                          </p:val>
                                        </p:tav>
                                        <p:tav tm="100000">
                                          <p:val>
                                            <p:strVal val="#ppt_x"/>
                                          </p:val>
                                        </p:tav>
                                      </p:tavLst>
                                    </p:anim>
                                    <p:anim calcmode="lin" valueType="num">
                                      <p:cBhvr additive="base">
                                        <p:cTn id="16"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7" presetClass="entr" presetSubtype="4"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1000" fill="hold"/>
                                        <p:tgtEl>
                                          <p:spTgt spid="9"/>
                                        </p:tgtEl>
                                        <p:attrNameLst>
                                          <p:attrName>ppt_x</p:attrName>
                                        </p:attrNameLst>
                                      </p:cBhvr>
                                      <p:tavLst>
                                        <p:tav tm="0">
                                          <p:val>
                                            <p:strVal val="#ppt_x"/>
                                          </p:val>
                                        </p:tav>
                                        <p:tav tm="100000">
                                          <p:val>
                                            <p:strVal val="#ppt_x"/>
                                          </p:val>
                                        </p:tav>
                                      </p:tavLst>
                                    </p:anim>
                                    <p:anim calcmode="lin" valueType="num">
                                      <p:cBhvr additive="base">
                                        <p:cTn id="22"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7" presetClass="entr" presetSubtype="4"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1000" fill="hold"/>
                                        <p:tgtEl>
                                          <p:spTgt spid="10"/>
                                        </p:tgtEl>
                                        <p:attrNameLst>
                                          <p:attrName>ppt_x</p:attrName>
                                        </p:attrNameLst>
                                      </p:cBhvr>
                                      <p:tavLst>
                                        <p:tav tm="0">
                                          <p:val>
                                            <p:strVal val="#ppt_x"/>
                                          </p:val>
                                        </p:tav>
                                        <p:tav tm="100000">
                                          <p:val>
                                            <p:strVal val="#ppt_x"/>
                                          </p:val>
                                        </p:tav>
                                      </p:tavLst>
                                    </p:anim>
                                    <p:anim calcmode="lin" valueType="num">
                                      <p:cBhvr additive="base">
                                        <p:cTn id="28"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2123728" y="260648"/>
            <a:ext cx="6861448" cy="648072"/>
          </a:xfrm>
          <a:solidFill>
            <a:srgbClr val="FFFF00"/>
          </a:solidFill>
          <a:ln>
            <a:solidFill>
              <a:srgbClr val="002060"/>
            </a:solidFill>
          </a:ln>
          <a:scene3d>
            <a:camera prst="perspectiveRelaxedModerately"/>
            <a:lightRig rig="threePt" dir="t"/>
          </a:scene3d>
          <a:sp3d>
            <a:bevelT prst="angle"/>
          </a:sp3d>
        </p:spPr>
        <p:txBody>
          <a:bodyPr>
            <a:normAutofit/>
          </a:bodyPr>
          <a:lstStyle/>
          <a:p>
            <a:r>
              <a:rPr lang="es-MX" sz="3200" dirty="0" smtClean="0">
                <a:ln>
                  <a:solidFill>
                    <a:srgbClr val="002060"/>
                  </a:solidFill>
                </a:ln>
                <a:solidFill>
                  <a:srgbClr val="002060"/>
                </a:solidFill>
                <a:latin typeface="Georgia" pitchFamily="18" charset="0"/>
              </a:rPr>
              <a:t>2.3. Globalización y Modernidad</a:t>
            </a:r>
            <a:endParaRPr lang="es-MX" sz="3200" dirty="0">
              <a:ln>
                <a:solidFill>
                  <a:srgbClr val="002060"/>
                </a:solidFill>
              </a:ln>
              <a:solidFill>
                <a:srgbClr val="002060"/>
              </a:solidFill>
              <a:latin typeface="Georgia" pitchFamily="18" charset="0"/>
            </a:endParaRPr>
          </a:p>
        </p:txBody>
      </p:sp>
      <p:sp>
        <p:nvSpPr>
          <p:cNvPr id="3" name="2 Rectángulo"/>
          <p:cNvSpPr/>
          <p:nvPr/>
        </p:nvSpPr>
        <p:spPr>
          <a:xfrm>
            <a:off x="179512" y="188640"/>
            <a:ext cx="1512168" cy="338554"/>
          </a:xfrm>
          <a:prstGeom prst="rect">
            <a:avLst/>
          </a:prstGeom>
          <a:solidFill>
            <a:schemeClr val="tx2">
              <a:lumMod val="50000"/>
            </a:schemeClr>
          </a:solidFill>
          <a:ln w="38100">
            <a:solidFill>
              <a:srgbClr val="FFC000"/>
            </a:solidFill>
          </a:ln>
          <a:scene3d>
            <a:camera prst="perspectiveRelaxedModerately"/>
            <a:lightRig rig="threePt" dir="t"/>
          </a:scene3d>
        </p:spPr>
        <p:txBody>
          <a:bodyPr wrap="square" lIns="91440" tIns="45720" rIns="91440" bIns="45720">
            <a:spAutoFit/>
          </a:bodyPr>
          <a:lstStyle/>
          <a:p>
            <a:pPr algn="ctr"/>
            <a:r>
              <a:rPr lang="es-ES" sz="1600" b="1" dirty="0" smtClean="0">
                <a:ln w="1905"/>
                <a:solidFill>
                  <a:srgbClr val="FFFF00"/>
                </a:solidFill>
                <a:effectLst>
                  <a:innerShdw blurRad="69850" dist="43180" dir="5400000">
                    <a:srgbClr val="000000">
                      <a:alpha val="65000"/>
                    </a:srgbClr>
                  </a:innerShdw>
                </a:effectLst>
                <a:latin typeface="Georgia" pitchFamily="18" charset="0"/>
              </a:rPr>
              <a:t>UII. HDM</a:t>
            </a:r>
          </a:p>
        </p:txBody>
      </p:sp>
      <p:sp>
        <p:nvSpPr>
          <p:cNvPr id="5" name="4 CuadroTexto"/>
          <p:cNvSpPr txBox="1"/>
          <p:nvPr/>
        </p:nvSpPr>
        <p:spPr>
          <a:xfrm>
            <a:off x="323528" y="1052736"/>
            <a:ext cx="6120680" cy="646331"/>
          </a:xfrm>
          <a:prstGeom prst="rect">
            <a:avLst/>
          </a:prstGeom>
          <a:solidFill>
            <a:srgbClr val="FFFF00"/>
          </a:solidFill>
          <a:ln>
            <a:solidFill>
              <a:srgbClr val="002060"/>
            </a:solidFill>
          </a:ln>
          <a:scene3d>
            <a:camera prst="orthographicFront"/>
            <a:lightRig rig="threePt" dir="t"/>
          </a:scene3d>
          <a:sp3d>
            <a:bevelT w="152400" h="50800" prst="softRound"/>
          </a:sp3d>
        </p:spPr>
        <p:txBody>
          <a:bodyPr wrap="square" rtlCol="0">
            <a:spAutoFit/>
          </a:bodyPr>
          <a:lstStyle/>
          <a:p>
            <a:pPr algn="ctr"/>
            <a:r>
              <a:rPr lang="es-MX" dirty="0" smtClean="0">
                <a:solidFill>
                  <a:srgbClr val="002060"/>
                </a:solidFill>
                <a:latin typeface="Georgia" pitchFamily="18" charset="0"/>
              </a:rPr>
              <a:t>Proyecto económico, político y social del siglo XX encaminado hacia la homogenización del planeta </a:t>
            </a:r>
            <a:endParaRPr lang="es-MX" dirty="0">
              <a:solidFill>
                <a:srgbClr val="002060"/>
              </a:solidFill>
              <a:latin typeface="Georgia" pitchFamily="18" charset="0"/>
            </a:endParaRPr>
          </a:p>
        </p:txBody>
      </p:sp>
      <p:sp>
        <p:nvSpPr>
          <p:cNvPr id="6" name="5 CuadroTexto"/>
          <p:cNvSpPr txBox="1"/>
          <p:nvPr/>
        </p:nvSpPr>
        <p:spPr>
          <a:xfrm>
            <a:off x="2843808" y="1700808"/>
            <a:ext cx="6120680" cy="646331"/>
          </a:xfrm>
          <a:prstGeom prst="rect">
            <a:avLst/>
          </a:prstGeom>
          <a:solidFill>
            <a:srgbClr val="FFFF00"/>
          </a:solidFill>
          <a:ln>
            <a:solidFill>
              <a:srgbClr val="002060"/>
            </a:solidFill>
          </a:ln>
          <a:scene3d>
            <a:camera prst="orthographicFront"/>
            <a:lightRig rig="threePt" dir="t"/>
          </a:scene3d>
          <a:sp3d>
            <a:bevelT w="152400" h="50800" prst="softRound"/>
          </a:sp3d>
        </p:spPr>
        <p:txBody>
          <a:bodyPr wrap="square" rtlCol="0">
            <a:spAutoFit/>
          </a:bodyPr>
          <a:lstStyle/>
          <a:p>
            <a:pPr algn="ctr"/>
            <a:r>
              <a:rPr lang="es-MX" dirty="0" smtClean="0">
                <a:solidFill>
                  <a:srgbClr val="002060"/>
                </a:solidFill>
                <a:latin typeface="Georgia" pitchFamily="18" charset="0"/>
              </a:rPr>
              <a:t>Producto de la Revolución Industrial, el libre Mercado y el desarrollo de los sistemas de comunicación y transporte</a:t>
            </a:r>
            <a:endParaRPr lang="es-MX" dirty="0">
              <a:solidFill>
                <a:srgbClr val="002060"/>
              </a:solidFill>
              <a:latin typeface="Georgia" pitchFamily="18" charset="0"/>
            </a:endParaRPr>
          </a:p>
        </p:txBody>
      </p:sp>
      <p:sp>
        <p:nvSpPr>
          <p:cNvPr id="7" name="6 CuadroTexto"/>
          <p:cNvSpPr txBox="1"/>
          <p:nvPr/>
        </p:nvSpPr>
        <p:spPr>
          <a:xfrm>
            <a:off x="323528" y="2348880"/>
            <a:ext cx="6120680" cy="369332"/>
          </a:xfrm>
          <a:prstGeom prst="rect">
            <a:avLst/>
          </a:prstGeom>
          <a:solidFill>
            <a:srgbClr val="FFFF00"/>
          </a:solidFill>
          <a:ln>
            <a:solidFill>
              <a:srgbClr val="002060"/>
            </a:solidFill>
          </a:ln>
          <a:scene3d>
            <a:camera prst="orthographicFront"/>
            <a:lightRig rig="threePt" dir="t"/>
          </a:scene3d>
          <a:sp3d>
            <a:bevelT w="152400" h="50800" prst="softRound"/>
          </a:sp3d>
        </p:spPr>
        <p:txBody>
          <a:bodyPr wrap="square" rtlCol="0">
            <a:spAutoFit/>
          </a:bodyPr>
          <a:lstStyle/>
          <a:p>
            <a:pPr algn="ctr"/>
            <a:r>
              <a:rPr lang="es-MX" dirty="0" smtClean="0">
                <a:solidFill>
                  <a:srgbClr val="002060"/>
                </a:solidFill>
                <a:latin typeface="Georgia" pitchFamily="18" charset="0"/>
              </a:rPr>
              <a:t>Nuevo colonialismo de las potencias económicas</a:t>
            </a:r>
            <a:endParaRPr lang="es-MX" dirty="0">
              <a:solidFill>
                <a:srgbClr val="002060"/>
              </a:solidFill>
              <a:latin typeface="Georgia" pitchFamily="18" charset="0"/>
            </a:endParaRPr>
          </a:p>
        </p:txBody>
      </p:sp>
      <p:sp>
        <p:nvSpPr>
          <p:cNvPr id="8" name="7 CuadroTexto"/>
          <p:cNvSpPr txBox="1"/>
          <p:nvPr/>
        </p:nvSpPr>
        <p:spPr>
          <a:xfrm>
            <a:off x="2843808" y="2708920"/>
            <a:ext cx="6120680" cy="646331"/>
          </a:xfrm>
          <a:prstGeom prst="rect">
            <a:avLst/>
          </a:prstGeom>
          <a:solidFill>
            <a:srgbClr val="FFFF00"/>
          </a:solidFill>
          <a:ln>
            <a:solidFill>
              <a:srgbClr val="002060"/>
            </a:solidFill>
          </a:ln>
          <a:scene3d>
            <a:camera prst="orthographicFront"/>
            <a:lightRig rig="threePt" dir="t"/>
          </a:scene3d>
          <a:sp3d>
            <a:bevelT w="152400" h="50800" prst="softRound"/>
          </a:sp3d>
        </p:spPr>
        <p:txBody>
          <a:bodyPr wrap="square" rtlCol="0">
            <a:spAutoFit/>
          </a:bodyPr>
          <a:lstStyle/>
          <a:p>
            <a:pPr algn="ctr"/>
            <a:r>
              <a:rPr lang="es-MX" dirty="0" smtClean="0">
                <a:solidFill>
                  <a:srgbClr val="002060"/>
                </a:solidFill>
                <a:latin typeface="Georgia" pitchFamily="18" charset="0"/>
              </a:rPr>
              <a:t>Derrumbe del bloque comunista. Capitalismo como único proyecto viable</a:t>
            </a:r>
            <a:endParaRPr lang="es-MX" dirty="0">
              <a:solidFill>
                <a:srgbClr val="002060"/>
              </a:solidFill>
              <a:latin typeface="Georgia" pitchFamily="18" charset="0"/>
            </a:endParaRPr>
          </a:p>
        </p:txBody>
      </p:sp>
      <p:sp>
        <p:nvSpPr>
          <p:cNvPr id="9" name="8 CuadroTexto"/>
          <p:cNvSpPr txBox="1"/>
          <p:nvPr/>
        </p:nvSpPr>
        <p:spPr>
          <a:xfrm>
            <a:off x="323528" y="3356992"/>
            <a:ext cx="6120680" cy="369332"/>
          </a:xfrm>
          <a:prstGeom prst="rect">
            <a:avLst/>
          </a:prstGeom>
          <a:solidFill>
            <a:srgbClr val="FFFF00"/>
          </a:solidFill>
          <a:ln>
            <a:solidFill>
              <a:srgbClr val="002060"/>
            </a:solidFill>
          </a:ln>
          <a:scene3d>
            <a:camera prst="orthographicFront"/>
            <a:lightRig rig="threePt" dir="t"/>
          </a:scene3d>
          <a:sp3d>
            <a:bevelT w="152400" h="50800" prst="softRound"/>
          </a:sp3d>
        </p:spPr>
        <p:txBody>
          <a:bodyPr wrap="square" rtlCol="0">
            <a:spAutoFit/>
          </a:bodyPr>
          <a:lstStyle/>
          <a:p>
            <a:pPr algn="ctr"/>
            <a:r>
              <a:rPr lang="es-MX" dirty="0" smtClean="0">
                <a:solidFill>
                  <a:srgbClr val="002060"/>
                </a:solidFill>
                <a:latin typeface="Georgia" pitchFamily="18" charset="0"/>
              </a:rPr>
              <a:t>La maquinaria se mueve para satisfacer a una minoría</a:t>
            </a:r>
            <a:endParaRPr lang="es-MX" dirty="0">
              <a:solidFill>
                <a:srgbClr val="002060"/>
              </a:solidFill>
              <a:latin typeface="Georgia" pitchFamily="18" charset="0"/>
            </a:endParaRPr>
          </a:p>
        </p:txBody>
      </p:sp>
      <p:sp>
        <p:nvSpPr>
          <p:cNvPr id="10" name="9 CuadroTexto"/>
          <p:cNvSpPr txBox="1"/>
          <p:nvPr/>
        </p:nvSpPr>
        <p:spPr>
          <a:xfrm>
            <a:off x="2843808" y="3717032"/>
            <a:ext cx="6120680" cy="646331"/>
          </a:xfrm>
          <a:prstGeom prst="rect">
            <a:avLst/>
          </a:prstGeom>
          <a:solidFill>
            <a:srgbClr val="FFFF00"/>
          </a:solidFill>
          <a:ln>
            <a:solidFill>
              <a:srgbClr val="002060"/>
            </a:solidFill>
          </a:ln>
          <a:scene3d>
            <a:camera prst="orthographicFront"/>
            <a:lightRig rig="threePt" dir="t"/>
          </a:scene3d>
          <a:sp3d>
            <a:bevelT w="152400" h="50800" prst="softRound"/>
          </a:sp3d>
        </p:spPr>
        <p:txBody>
          <a:bodyPr wrap="square" rtlCol="0">
            <a:spAutoFit/>
          </a:bodyPr>
          <a:lstStyle/>
          <a:p>
            <a:pPr algn="ctr"/>
            <a:r>
              <a:rPr lang="es-MX" dirty="0" smtClean="0">
                <a:solidFill>
                  <a:srgbClr val="002060"/>
                </a:solidFill>
                <a:latin typeface="Georgia" pitchFamily="18" charset="0"/>
              </a:rPr>
              <a:t>El ejemplo de Irak: Destrucción de una forma de vida para favorecer intereses económicos, disfrazada de liberación</a:t>
            </a:r>
            <a:endParaRPr lang="es-MX" dirty="0">
              <a:solidFill>
                <a:srgbClr val="002060"/>
              </a:solidFill>
              <a:latin typeface="Georgia" pitchFamily="18" charset="0"/>
            </a:endParaRPr>
          </a:p>
        </p:txBody>
      </p:sp>
      <p:sp>
        <p:nvSpPr>
          <p:cNvPr id="11" name="10 CuadroTexto"/>
          <p:cNvSpPr txBox="1"/>
          <p:nvPr/>
        </p:nvSpPr>
        <p:spPr>
          <a:xfrm>
            <a:off x="323528" y="4365104"/>
            <a:ext cx="6120680" cy="369332"/>
          </a:xfrm>
          <a:prstGeom prst="rect">
            <a:avLst/>
          </a:prstGeom>
          <a:solidFill>
            <a:srgbClr val="FFFF00"/>
          </a:solidFill>
          <a:ln>
            <a:solidFill>
              <a:srgbClr val="002060"/>
            </a:solidFill>
          </a:ln>
          <a:scene3d>
            <a:camera prst="orthographicFront"/>
            <a:lightRig rig="threePt" dir="t"/>
          </a:scene3d>
          <a:sp3d>
            <a:bevelT w="152400" h="50800" prst="softRound"/>
          </a:sp3d>
        </p:spPr>
        <p:txBody>
          <a:bodyPr wrap="square" rtlCol="0">
            <a:spAutoFit/>
          </a:bodyPr>
          <a:lstStyle/>
          <a:p>
            <a:pPr algn="ctr"/>
            <a:r>
              <a:rPr lang="es-MX" dirty="0" smtClean="0">
                <a:solidFill>
                  <a:srgbClr val="002060"/>
                </a:solidFill>
                <a:latin typeface="Georgia" pitchFamily="18" charset="0"/>
              </a:rPr>
              <a:t>Neoliberalismo: nuevo poder hegemónico mundial</a:t>
            </a:r>
            <a:endParaRPr lang="es-MX" dirty="0">
              <a:solidFill>
                <a:srgbClr val="002060"/>
              </a:solidFill>
              <a:latin typeface="Georgia" pitchFamily="18" charset="0"/>
            </a:endParaRPr>
          </a:p>
        </p:txBody>
      </p:sp>
      <p:sp>
        <p:nvSpPr>
          <p:cNvPr id="12" name="11 CuadroTexto"/>
          <p:cNvSpPr txBox="1"/>
          <p:nvPr/>
        </p:nvSpPr>
        <p:spPr>
          <a:xfrm>
            <a:off x="2843808" y="4725144"/>
            <a:ext cx="6120680" cy="369332"/>
          </a:xfrm>
          <a:prstGeom prst="rect">
            <a:avLst/>
          </a:prstGeom>
          <a:solidFill>
            <a:srgbClr val="FFFF00"/>
          </a:solidFill>
          <a:ln>
            <a:solidFill>
              <a:srgbClr val="002060"/>
            </a:solidFill>
          </a:ln>
          <a:scene3d>
            <a:camera prst="orthographicFront"/>
            <a:lightRig rig="threePt" dir="t"/>
          </a:scene3d>
          <a:sp3d>
            <a:bevelT w="152400" h="50800" prst="softRound"/>
          </a:sp3d>
        </p:spPr>
        <p:txBody>
          <a:bodyPr wrap="square" rtlCol="0">
            <a:spAutoFit/>
          </a:bodyPr>
          <a:lstStyle/>
          <a:p>
            <a:pPr algn="ctr"/>
            <a:r>
              <a:rPr lang="es-MX" dirty="0" smtClean="0">
                <a:solidFill>
                  <a:srgbClr val="002060"/>
                </a:solidFill>
                <a:latin typeface="Georgia" pitchFamily="18" charset="0"/>
              </a:rPr>
              <a:t>Daño ecológico, miseria, violencia, injusticia, explotación</a:t>
            </a:r>
            <a:endParaRPr lang="es-MX" dirty="0">
              <a:solidFill>
                <a:srgbClr val="002060"/>
              </a:solidFill>
              <a:latin typeface="Georgia" pitchFamily="18" charset="0"/>
            </a:endParaRPr>
          </a:p>
        </p:txBody>
      </p:sp>
      <p:sp>
        <p:nvSpPr>
          <p:cNvPr id="13" name="12 CuadroTexto"/>
          <p:cNvSpPr txBox="1"/>
          <p:nvPr/>
        </p:nvSpPr>
        <p:spPr>
          <a:xfrm>
            <a:off x="323528" y="5085184"/>
            <a:ext cx="6120680" cy="646331"/>
          </a:xfrm>
          <a:prstGeom prst="rect">
            <a:avLst/>
          </a:prstGeom>
          <a:solidFill>
            <a:srgbClr val="FFFF00"/>
          </a:solidFill>
          <a:ln>
            <a:solidFill>
              <a:srgbClr val="002060"/>
            </a:solidFill>
          </a:ln>
          <a:scene3d>
            <a:camera prst="orthographicFront"/>
            <a:lightRig rig="threePt" dir="t"/>
          </a:scene3d>
          <a:sp3d>
            <a:bevelT w="152400" h="50800" prst="softRound"/>
          </a:sp3d>
        </p:spPr>
        <p:txBody>
          <a:bodyPr wrap="square" rtlCol="0">
            <a:spAutoFit/>
          </a:bodyPr>
          <a:lstStyle/>
          <a:p>
            <a:pPr algn="ctr"/>
            <a:r>
              <a:rPr lang="es-MX" dirty="0" smtClean="0">
                <a:solidFill>
                  <a:srgbClr val="002060"/>
                </a:solidFill>
                <a:latin typeface="Georgia" pitchFamily="18" charset="0"/>
              </a:rPr>
              <a:t>Control de la población a través de la política, la religión y los medios de comunicación</a:t>
            </a:r>
            <a:endParaRPr lang="es-MX" dirty="0">
              <a:solidFill>
                <a:srgbClr val="002060"/>
              </a:solidFill>
              <a:latin typeface="Georgia" pitchFamily="18" charset="0"/>
            </a:endParaRPr>
          </a:p>
        </p:txBody>
      </p:sp>
      <p:sp>
        <p:nvSpPr>
          <p:cNvPr id="14" name="13 CuadroTexto"/>
          <p:cNvSpPr txBox="1"/>
          <p:nvPr/>
        </p:nvSpPr>
        <p:spPr>
          <a:xfrm>
            <a:off x="2771800" y="5733256"/>
            <a:ext cx="6120680" cy="646331"/>
          </a:xfrm>
          <a:prstGeom prst="rect">
            <a:avLst/>
          </a:prstGeom>
          <a:solidFill>
            <a:srgbClr val="FFFF00"/>
          </a:solidFill>
          <a:ln>
            <a:solidFill>
              <a:srgbClr val="002060"/>
            </a:solidFill>
          </a:ln>
          <a:scene3d>
            <a:camera prst="orthographicFront"/>
            <a:lightRig rig="threePt" dir="t"/>
          </a:scene3d>
          <a:sp3d>
            <a:bevelT w="152400" h="50800" prst="softRound"/>
          </a:sp3d>
        </p:spPr>
        <p:txBody>
          <a:bodyPr wrap="square" rtlCol="0">
            <a:spAutoFit/>
          </a:bodyPr>
          <a:lstStyle/>
          <a:p>
            <a:pPr algn="ctr"/>
            <a:r>
              <a:rPr lang="es-MX" dirty="0" smtClean="0">
                <a:solidFill>
                  <a:srgbClr val="002060"/>
                </a:solidFill>
                <a:latin typeface="Georgia" pitchFamily="18" charset="0"/>
              </a:rPr>
              <a:t>Un solo lenguaje (inglés), una sola moneda (dólar, euro), una sola cultura (consumismo)</a:t>
            </a:r>
            <a:endParaRPr lang="es-MX" dirty="0">
              <a:solidFill>
                <a:srgbClr val="002060"/>
              </a:solidFill>
              <a:latin typeface="Georgia" pitchFamily="18" charset="0"/>
            </a:endParaRPr>
          </a:p>
        </p:txBody>
      </p:sp>
    </p:spTree>
  </p:cSld>
  <p:clrMapOvr>
    <a:masterClrMapping/>
  </p:clrMapOvr>
  <p:transition spd="slow">
    <p:dissolve/>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fmla="#ppt_w*sin(2.5*pi*$)">
                                          <p:val>
                                            <p:fltVal val="0"/>
                                          </p:val>
                                        </p:tav>
                                        <p:tav tm="100000">
                                          <p:val>
                                            <p:fltVal val="1"/>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fmla="#ppt_w*sin(2.5*pi*$)">
                                          <p:val>
                                            <p:fltVal val="0"/>
                                          </p:val>
                                        </p:tav>
                                        <p:tav tm="100000">
                                          <p:val>
                                            <p:fltVal val="1"/>
                                          </p:val>
                                        </p:tav>
                                      </p:tavLst>
                                    </p:anim>
                                    <p:anim calcmode="lin" valueType="num">
                                      <p:cBhvr>
                                        <p:cTn id="14" dur="1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9" presetClass="entr" presetSubtype="1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fmla="#ppt_w*sin(2.5*pi*$)">
                                          <p:val>
                                            <p:fltVal val="0"/>
                                          </p:val>
                                        </p:tav>
                                        <p:tav tm="100000">
                                          <p:val>
                                            <p:fltVal val="1"/>
                                          </p:val>
                                        </p:tav>
                                      </p:tavLst>
                                    </p:anim>
                                    <p:anim calcmode="lin" valueType="num">
                                      <p:cBhvr>
                                        <p:cTn id="20" dur="1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9" presetClass="entr" presetSubtype="1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fmla="#ppt_w*sin(2.5*pi*$)">
                                          <p:val>
                                            <p:fltVal val="0"/>
                                          </p:val>
                                        </p:tav>
                                        <p:tav tm="100000">
                                          <p:val>
                                            <p:fltVal val="1"/>
                                          </p:val>
                                        </p:tav>
                                      </p:tavLst>
                                    </p:anim>
                                    <p:anim calcmode="lin" valueType="num">
                                      <p:cBhvr>
                                        <p:cTn id="26" dur="1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9" presetClass="entr" presetSubtype="1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1000" fill="hold"/>
                                        <p:tgtEl>
                                          <p:spTgt spid="9"/>
                                        </p:tgtEl>
                                        <p:attrNameLst>
                                          <p:attrName>ppt_w</p:attrName>
                                        </p:attrNameLst>
                                      </p:cBhvr>
                                      <p:tavLst>
                                        <p:tav tm="0" fmla="#ppt_w*sin(2.5*pi*$)">
                                          <p:val>
                                            <p:fltVal val="0"/>
                                          </p:val>
                                        </p:tav>
                                        <p:tav tm="100000">
                                          <p:val>
                                            <p:fltVal val="1"/>
                                          </p:val>
                                        </p:tav>
                                      </p:tavLst>
                                    </p:anim>
                                    <p:anim calcmode="lin" valueType="num">
                                      <p:cBhvr>
                                        <p:cTn id="32" dur="1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9"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fmla="#ppt_w*sin(2.5*pi*$)">
                                          <p:val>
                                            <p:fltVal val="0"/>
                                          </p:val>
                                        </p:tav>
                                        <p:tav tm="100000">
                                          <p:val>
                                            <p:fltVal val="1"/>
                                          </p:val>
                                        </p:tav>
                                      </p:tavLst>
                                    </p:anim>
                                    <p:anim calcmode="lin" valueType="num">
                                      <p:cBhvr>
                                        <p:cTn id="38" dur="1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9" presetClass="entr" presetSubtype="1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1000" fill="hold"/>
                                        <p:tgtEl>
                                          <p:spTgt spid="11"/>
                                        </p:tgtEl>
                                        <p:attrNameLst>
                                          <p:attrName>ppt_w</p:attrName>
                                        </p:attrNameLst>
                                      </p:cBhvr>
                                      <p:tavLst>
                                        <p:tav tm="0" fmla="#ppt_w*sin(2.5*pi*$)">
                                          <p:val>
                                            <p:fltVal val="0"/>
                                          </p:val>
                                        </p:tav>
                                        <p:tav tm="100000">
                                          <p:val>
                                            <p:fltVal val="1"/>
                                          </p:val>
                                        </p:tav>
                                      </p:tavLst>
                                    </p:anim>
                                    <p:anim calcmode="lin" valueType="num">
                                      <p:cBhvr>
                                        <p:cTn id="44" dur="1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19" presetClass="entr" presetSubtype="1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1000" fill="hold"/>
                                        <p:tgtEl>
                                          <p:spTgt spid="12"/>
                                        </p:tgtEl>
                                        <p:attrNameLst>
                                          <p:attrName>ppt_w</p:attrName>
                                        </p:attrNameLst>
                                      </p:cBhvr>
                                      <p:tavLst>
                                        <p:tav tm="0" fmla="#ppt_w*sin(2.5*pi*$)">
                                          <p:val>
                                            <p:fltVal val="0"/>
                                          </p:val>
                                        </p:tav>
                                        <p:tav tm="100000">
                                          <p:val>
                                            <p:fltVal val="1"/>
                                          </p:val>
                                        </p:tav>
                                      </p:tavLst>
                                    </p:anim>
                                    <p:anim calcmode="lin" valueType="num">
                                      <p:cBhvr>
                                        <p:cTn id="50" dur="1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9" presetClass="entr" presetSubtype="1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1000" fill="hold"/>
                                        <p:tgtEl>
                                          <p:spTgt spid="13"/>
                                        </p:tgtEl>
                                        <p:attrNameLst>
                                          <p:attrName>ppt_w</p:attrName>
                                        </p:attrNameLst>
                                      </p:cBhvr>
                                      <p:tavLst>
                                        <p:tav tm="0" fmla="#ppt_w*sin(2.5*pi*$)">
                                          <p:val>
                                            <p:fltVal val="0"/>
                                          </p:val>
                                        </p:tav>
                                        <p:tav tm="100000">
                                          <p:val>
                                            <p:fltVal val="1"/>
                                          </p:val>
                                        </p:tav>
                                      </p:tavLst>
                                    </p:anim>
                                    <p:anim calcmode="lin" valueType="num">
                                      <p:cBhvr>
                                        <p:cTn id="56" dur="10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19" presetClass="entr" presetSubtype="10"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1000" fill="hold"/>
                                        <p:tgtEl>
                                          <p:spTgt spid="14"/>
                                        </p:tgtEl>
                                        <p:attrNameLst>
                                          <p:attrName>ppt_w</p:attrName>
                                        </p:attrNameLst>
                                      </p:cBhvr>
                                      <p:tavLst>
                                        <p:tav tm="0" fmla="#ppt_w*sin(2.5*pi*$)">
                                          <p:val>
                                            <p:fltVal val="0"/>
                                          </p:val>
                                        </p:tav>
                                        <p:tav tm="100000">
                                          <p:val>
                                            <p:fltVal val="1"/>
                                          </p:val>
                                        </p:tav>
                                      </p:tavLst>
                                    </p:anim>
                                    <p:anim calcmode="lin" valueType="num">
                                      <p:cBhvr>
                                        <p:cTn id="62" dur="10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2123728" y="260648"/>
            <a:ext cx="6861448" cy="648072"/>
          </a:xfrm>
          <a:solidFill>
            <a:srgbClr val="FFFF00"/>
          </a:solidFill>
          <a:ln>
            <a:solidFill>
              <a:srgbClr val="002060"/>
            </a:solidFill>
          </a:ln>
          <a:scene3d>
            <a:camera prst="perspectiveRelaxedModerately"/>
            <a:lightRig rig="threePt" dir="t"/>
          </a:scene3d>
          <a:sp3d>
            <a:bevelT prst="angle"/>
          </a:sp3d>
        </p:spPr>
        <p:txBody>
          <a:bodyPr>
            <a:normAutofit/>
          </a:bodyPr>
          <a:lstStyle/>
          <a:p>
            <a:r>
              <a:rPr lang="es-MX" sz="3200" dirty="0" smtClean="0">
                <a:ln>
                  <a:solidFill>
                    <a:srgbClr val="002060"/>
                  </a:solidFill>
                </a:ln>
                <a:solidFill>
                  <a:srgbClr val="002060"/>
                </a:solidFill>
                <a:latin typeface="Georgia" pitchFamily="18" charset="0"/>
              </a:rPr>
              <a:t>2.3. Globalización y Modernidad</a:t>
            </a:r>
            <a:endParaRPr lang="es-MX" sz="3200" dirty="0">
              <a:ln>
                <a:solidFill>
                  <a:srgbClr val="002060"/>
                </a:solidFill>
              </a:ln>
              <a:solidFill>
                <a:srgbClr val="002060"/>
              </a:solidFill>
              <a:latin typeface="Georgia" pitchFamily="18" charset="0"/>
            </a:endParaRPr>
          </a:p>
        </p:txBody>
      </p:sp>
      <p:sp>
        <p:nvSpPr>
          <p:cNvPr id="3" name="2 Rectángulo"/>
          <p:cNvSpPr/>
          <p:nvPr/>
        </p:nvSpPr>
        <p:spPr>
          <a:xfrm>
            <a:off x="179512" y="188640"/>
            <a:ext cx="1512168" cy="338554"/>
          </a:xfrm>
          <a:prstGeom prst="rect">
            <a:avLst/>
          </a:prstGeom>
          <a:solidFill>
            <a:schemeClr val="tx2">
              <a:lumMod val="50000"/>
            </a:schemeClr>
          </a:solidFill>
          <a:ln w="38100">
            <a:solidFill>
              <a:srgbClr val="FFC000"/>
            </a:solidFill>
          </a:ln>
          <a:scene3d>
            <a:camera prst="perspectiveRelaxedModerately"/>
            <a:lightRig rig="threePt" dir="t"/>
          </a:scene3d>
        </p:spPr>
        <p:txBody>
          <a:bodyPr wrap="square" lIns="91440" tIns="45720" rIns="91440" bIns="45720">
            <a:spAutoFit/>
          </a:bodyPr>
          <a:lstStyle/>
          <a:p>
            <a:pPr algn="ctr"/>
            <a:r>
              <a:rPr lang="es-ES" sz="1600" b="1" dirty="0" smtClean="0">
                <a:ln w="1905"/>
                <a:solidFill>
                  <a:srgbClr val="FFFF00"/>
                </a:solidFill>
                <a:effectLst>
                  <a:innerShdw blurRad="69850" dist="43180" dir="5400000">
                    <a:srgbClr val="000000">
                      <a:alpha val="65000"/>
                    </a:srgbClr>
                  </a:innerShdw>
                </a:effectLst>
                <a:latin typeface="Georgia" pitchFamily="18" charset="0"/>
              </a:rPr>
              <a:t>UII. HDM</a:t>
            </a:r>
          </a:p>
        </p:txBody>
      </p:sp>
      <p:sp>
        <p:nvSpPr>
          <p:cNvPr id="5" name="4 CuadroTexto"/>
          <p:cNvSpPr txBox="1"/>
          <p:nvPr/>
        </p:nvSpPr>
        <p:spPr>
          <a:xfrm>
            <a:off x="323528" y="1052736"/>
            <a:ext cx="6120680" cy="646331"/>
          </a:xfrm>
          <a:prstGeom prst="rect">
            <a:avLst/>
          </a:prstGeom>
          <a:solidFill>
            <a:srgbClr val="FFFF00"/>
          </a:solidFill>
          <a:ln>
            <a:solidFill>
              <a:srgbClr val="002060"/>
            </a:solidFill>
          </a:ln>
          <a:scene3d>
            <a:camera prst="orthographicFront"/>
            <a:lightRig rig="threePt" dir="t"/>
          </a:scene3d>
          <a:sp3d>
            <a:bevelT w="152400" h="50800" prst="softRound"/>
          </a:sp3d>
        </p:spPr>
        <p:txBody>
          <a:bodyPr wrap="square" rtlCol="0">
            <a:spAutoFit/>
          </a:bodyPr>
          <a:lstStyle/>
          <a:p>
            <a:pPr algn="ctr"/>
            <a:r>
              <a:rPr lang="es-MX" dirty="0" smtClean="0">
                <a:solidFill>
                  <a:srgbClr val="002060"/>
                </a:solidFill>
                <a:latin typeface="Georgia" pitchFamily="18" charset="0"/>
              </a:rPr>
              <a:t>Libre mercado, acumulación de capital. Desaparición de los beneficios colectivos (Reforma laboral) </a:t>
            </a:r>
            <a:endParaRPr lang="es-MX" dirty="0">
              <a:solidFill>
                <a:srgbClr val="002060"/>
              </a:solidFill>
              <a:latin typeface="Georgia" pitchFamily="18" charset="0"/>
            </a:endParaRPr>
          </a:p>
        </p:txBody>
      </p:sp>
      <p:sp>
        <p:nvSpPr>
          <p:cNvPr id="6" name="5 CuadroTexto"/>
          <p:cNvSpPr txBox="1"/>
          <p:nvPr/>
        </p:nvSpPr>
        <p:spPr>
          <a:xfrm>
            <a:off x="4427984" y="1700808"/>
            <a:ext cx="4536504" cy="4801314"/>
          </a:xfrm>
          <a:prstGeom prst="rect">
            <a:avLst/>
          </a:prstGeom>
          <a:solidFill>
            <a:srgbClr val="FFFF00"/>
          </a:solidFill>
          <a:ln>
            <a:solidFill>
              <a:srgbClr val="002060"/>
            </a:solidFill>
          </a:ln>
          <a:scene3d>
            <a:camera prst="orthographicFront"/>
            <a:lightRig rig="threePt" dir="t"/>
          </a:scene3d>
          <a:sp3d>
            <a:bevelT w="152400" h="50800" prst="softRound"/>
          </a:sp3d>
        </p:spPr>
        <p:txBody>
          <a:bodyPr wrap="square" rtlCol="0">
            <a:spAutoFit/>
          </a:bodyPr>
          <a:lstStyle/>
          <a:p>
            <a:pPr algn="ctr"/>
            <a:r>
              <a:rPr lang="es-MX" dirty="0" smtClean="0">
                <a:solidFill>
                  <a:srgbClr val="002060"/>
                </a:solidFill>
                <a:latin typeface="Georgia" pitchFamily="18" charset="0"/>
              </a:rPr>
              <a:t>Alternativas de solución: </a:t>
            </a:r>
          </a:p>
          <a:p>
            <a:pPr algn="ctr"/>
            <a:r>
              <a:rPr lang="es-MX" dirty="0" smtClean="0">
                <a:solidFill>
                  <a:srgbClr val="002060"/>
                </a:solidFill>
                <a:latin typeface="Georgia" pitchFamily="18" charset="0"/>
              </a:rPr>
              <a:t>Educación en las aulas, formación de docentes y discentes de conciencia crítica, masificación de la cultura, construcción de una auténtica aldea global, homogeneización de los beneficios económicos,  instauración de la cultura del esfuerzo, reconstrucción de los medios de comunicación a favor del pueblo, desaparición de dogmatismos y totalitarismos, ataque frontal a la prepotencia, el nepotismo y la corrupción, legislación a favor de las masas, reestructuración de los sistemas bancarios y judiciales, explotación racional de los recursos (desarrollo sustentable), rescate del verdadero humanismo, entre otras.</a:t>
            </a:r>
            <a:endParaRPr lang="es-MX" dirty="0">
              <a:solidFill>
                <a:srgbClr val="002060"/>
              </a:solidFill>
              <a:latin typeface="Georgia" pitchFamily="18" charset="0"/>
            </a:endParaRPr>
          </a:p>
        </p:txBody>
      </p:sp>
      <p:sp>
        <p:nvSpPr>
          <p:cNvPr id="15" name="14 CuadroTexto"/>
          <p:cNvSpPr txBox="1"/>
          <p:nvPr/>
        </p:nvSpPr>
        <p:spPr>
          <a:xfrm>
            <a:off x="1331640" y="7029400"/>
            <a:ext cx="7056784" cy="2031325"/>
          </a:xfrm>
          <a:prstGeom prst="rect">
            <a:avLst/>
          </a:prstGeom>
          <a:solidFill>
            <a:srgbClr val="FFFF00"/>
          </a:solidFill>
        </p:spPr>
        <p:txBody>
          <a:bodyPr wrap="square" rtlCol="0">
            <a:spAutoFit/>
          </a:bodyPr>
          <a:lstStyle/>
          <a:p>
            <a:r>
              <a:rPr lang="es-MX" dirty="0" smtClean="0"/>
              <a:t>En ese escenario, los pensadores intelectuales de la actualidad tienen mucho que decir y mucho que criticar, claro, también nosotros que por eso somos parte de la globalización. El silencio no puede ser cómplice, y todos como individuos no debemos quedarnos con las </a:t>
            </a:r>
            <a:r>
              <a:rPr lang="es-MX" u="sng" dirty="0" smtClean="0">
                <a:hlinkClick r:id="rId4"/>
              </a:rPr>
              <a:t>imágenes</a:t>
            </a:r>
            <a:r>
              <a:rPr lang="es-MX" dirty="0" smtClean="0"/>
              <a:t> que nos bombardean y que nos dicen mentiras cada día, es nuestro deber propiciar un lugar más esperanzador para el futuro dela la raza humana.</a:t>
            </a:r>
          </a:p>
          <a:p>
            <a:endParaRPr lang="es-MX" dirty="0">
              <a:solidFill>
                <a:srgbClr val="002060"/>
              </a:solidFill>
            </a:endParaRPr>
          </a:p>
        </p:txBody>
      </p:sp>
      <p:pic>
        <p:nvPicPr>
          <p:cNvPr id="16" name="15 Imagen" descr="educa 8.jpg"/>
          <p:cNvPicPr>
            <a:picLocks noChangeAspect="1"/>
          </p:cNvPicPr>
          <p:nvPr/>
        </p:nvPicPr>
        <p:blipFill>
          <a:blip r:embed="rId5" cstate="print"/>
          <a:stretch>
            <a:fillRect/>
          </a:stretch>
        </p:blipFill>
        <p:spPr>
          <a:xfrm>
            <a:off x="827584" y="1916832"/>
            <a:ext cx="3333750" cy="4648200"/>
          </a:xfrm>
          <a:prstGeom prst="roundRect">
            <a:avLst>
              <a:gd name="adj" fmla="val 4167"/>
            </a:avLst>
          </a:prstGeom>
          <a:solidFill>
            <a:srgbClr val="FFFFFF"/>
          </a:solidFill>
          <a:ln w="76200" cap="sq">
            <a:solidFill>
              <a:srgbClr val="00B050"/>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spd="slow">
    <p:dissolve/>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fmla="#ppt_w*sin(2.5*pi*$)">
                                          <p:val>
                                            <p:fltVal val="0"/>
                                          </p:val>
                                        </p:tav>
                                        <p:tav tm="100000">
                                          <p:val>
                                            <p:fltVal val="1"/>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9" presetClass="entr" presetSubtype="1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2000" fill="hold"/>
                                        <p:tgtEl>
                                          <p:spTgt spid="16"/>
                                        </p:tgtEl>
                                        <p:attrNameLst>
                                          <p:attrName>ppt_w</p:attrName>
                                        </p:attrNameLst>
                                      </p:cBhvr>
                                      <p:tavLst>
                                        <p:tav tm="0" fmla="#ppt_w*sin(2.5*pi*$)">
                                          <p:val>
                                            <p:fltVal val="0"/>
                                          </p:val>
                                        </p:tav>
                                        <p:tav tm="100000">
                                          <p:val>
                                            <p:fltVal val="1"/>
                                          </p:val>
                                        </p:tav>
                                      </p:tavLst>
                                    </p:anim>
                                    <p:anim calcmode="lin" valueType="num">
                                      <p:cBhvr>
                                        <p:cTn id="14" dur="2000" fill="hold"/>
                                        <p:tgtEl>
                                          <p:spTgt spid="16"/>
                                        </p:tgtEl>
                                        <p:attrNameLst>
                                          <p:attrName>ppt_h</p:attrName>
                                        </p:attrNameLst>
                                      </p:cBhvr>
                                      <p:tavLst>
                                        <p:tav tm="0">
                                          <p:val>
                                            <p:strVal val="#ppt_h"/>
                                          </p:val>
                                        </p:tav>
                                        <p:tav tm="100000">
                                          <p:val>
                                            <p:strVal val="#ppt_h"/>
                                          </p:val>
                                        </p:tav>
                                      </p:tavLst>
                                    </p:anim>
                                  </p:childTnLst>
                                </p:cTn>
                              </p:par>
                              <p:par>
                                <p:cTn id="15" presetID="19" presetClass="entr" presetSubtype="1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2000" fill="hold"/>
                                        <p:tgtEl>
                                          <p:spTgt spid="6"/>
                                        </p:tgtEl>
                                        <p:attrNameLst>
                                          <p:attrName>ppt_w</p:attrName>
                                        </p:attrNameLst>
                                      </p:cBhvr>
                                      <p:tavLst>
                                        <p:tav tm="0" fmla="#ppt_w*sin(2.5*pi*$)">
                                          <p:val>
                                            <p:fltVal val="0"/>
                                          </p:val>
                                        </p:tav>
                                        <p:tav tm="100000">
                                          <p:val>
                                            <p:fltVal val="1"/>
                                          </p:val>
                                        </p:tav>
                                      </p:tavLst>
                                    </p:anim>
                                    <p:anim calcmode="lin" valueType="num">
                                      <p:cBhvr>
                                        <p:cTn id="18"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2000" r="-12000"/>
          </a:stretch>
        </a:blipFill>
        <a:effectLst/>
      </p:bgPr>
    </p:bg>
    <p:spTree>
      <p:nvGrpSpPr>
        <p:cNvPr id="1" name=""/>
        <p:cNvGrpSpPr/>
        <p:nvPr/>
      </p:nvGrpSpPr>
      <p:grpSpPr>
        <a:xfrm>
          <a:off x="0" y="0"/>
          <a:ext cx="0" cy="0"/>
          <a:chOff x="0" y="0"/>
          <a:chExt cx="0" cy="0"/>
        </a:xfrm>
      </p:grpSpPr>
      <p:pic>
        <p:nvPicPr>
          <p:cNvPr id="7" name="6 Imagen" descr="Educación humanista 2.jpg"/>
          <p:cNvPicPr>
            <a:picLocks noChangeAspect="1"/>
          </p:cNvPicPr>
          <p:nvPr/>
        </p:nvPicPr>
        <p:blipFill>
          <a:blip r:embed="rId4" cstate="print"/>
          <a:stretch>
            <a:fillRect/>
          </a:stretch>
        </p:blipFill>
        <p:spPr>
          <a:xfrm>
            <a:off x="2843808" y="260648"/>
            <a:ext cx="6090642" cy="6336704"/>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pic>
        <p:nvPicPr>
          <p:cNvPr id="8" name="7 Imagen" descr="Educación humanista.jpg"/>
          <p:cNvPicPr>
            <a:picLocks noChangeAspect="1"/>
          </p:cNvPicPr>
          <p:nvPr/>
        </p:nvPicPr>
        <p:blipFill>
          <a:blip r:embed="rId5" cstate="print"/>
          <a:stretch>
            <a:fillRect/>
          </a:stretch>
        </p:blipFill>
        <p:spPr>
          <a:xfrm>
            <a:off x="2843808" y="260648"/>
            <a:ext cx="6090642" cy="6336704"/>
          </a:xfrm>
          <a:prstGeom prst="rect">
            <a:avLst/>
          </a:prstGeom>
        </p:spPr>
      </p:pic>
      <p:sp>
        <p:nvSpPr>
          <p:cNvPr id="5" name="4 Rectángulo"/>
          <p:cNvSpPr/>
          <p:nvPr/>
        </p:nvSpPr>
        <p:spPr>
          <a:xfrm>
            <a:off x="3059832" y="332656"/>
            <a:ext cx="5472608" cy="3539430"/>
          </a:xfrm>
          <a:prstGeom prst="rect">
            <a:avLst/>
          </a:prstGeom>
          <a:solidFill>
            <a:schemeClr val="tx2">
              <a:lumMod val="50000"/>
            </a:schemeClr>
          </a:solidFill>
          <a:ln w="38100">
            <a:solidFill>
              <a:srgbClr val="FFC000"/>
            </a:solidFill>
          </a:ln>
          <a:effectLst>
            <a:innerShdw blurRad="63500" dist="50800" dir="10800000">
              <a:prstClr val="black">
                <a:alpha val="50000"/>
              </a:prstClr>
            </a:innerShdw>
          </a:effectLst>
          <a:scene3d>
            <a:camera prst="perspectiveRelaxedModerately"/>
            <a:lightRig rig="threePt" dir="t"/>
          </a:scene3d>
          <a:sp3d>
            <a:bevelT w="152400" h="50800" prst="softRound"/>
          </a:sp3d>
        </p:spPr>
        <p:txBody>
          <a:bodyPr wrap="square" lIns="91440" tIns="45720" rIns="91440" bIns="45720">
            <a:spAutoFit/>
          </a:bodyPr>
          <a:lstStyle/>
          <a:p>
            <a:pPr algn="ctr"/>
            <a:r>
              <a:rPr lang="es-ES" sz="4800" b="1" dirty="0" smtClean="0">
                <a:ln w="1905"/>
                <a:solidFill>
                  <a:srgbClr val="FFFF00"/>
                </a:solidFill>
                <a:effectLst>
                  <a:innerShdw blurRad="69850" dist="43180" dir="5400000">
                    <a:srgbClr val="000000">
                      <a:alpha val="65000"/>
                    </a:srgbClr>
                  </a:innerShdw>
                </a:effectLst>
                <a:latin typeface="Georgia" pitchFamily="18" charset="0"/>
              </a:rPr>
              <a:t>Unidad III. El Humanismo y la Formación de Valores</a:t>
            </a:r>
          </a:p>
          <a:p>
            <a:pPr algn="ctr"/>
            <a:endParaRPr lang="es-ES" sz="3200" b="1" cap="none" spc="0" dirty="0">
              <a:ln w="1905"/>
              <a:solidFill>
                <a:srgbClr val="FFFF00"/>
              </a:solidFill>
              <a:effectLst>
                <a:innerShdw blurRad="69850" dist="43180" dir="5400000">
                  <a:srgbClr val="000000">
                    <a:alpha val="65000"/>
                  </a:srgbClr>
                </a:innerShdw>
              </a:effectLst>
              <a:latin typeface="Georgia" pitchFamily="18" charset="0"/>
            </a:endParaRPr>
          </a:p>
        </p:txBody>
      </p:sp>
    </p:spTree>
  </p:cSld>
  <p:clrMapOvr>
    <a:masterClrMapping/>
  </p:clrMapOvr>
  <p:transition spd="slow">
    <p:dissolve/>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1"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edge">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edge">
                                      <p:cBhvr>
                                        <p:cTn id="18" dur="2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mph" presetSubtype="0" repeatCount="3000" fill="hold" grpId="0" nodeType="clickEffect">
                                  <p:stCondLst>
                                    <p:cond delay="0"/>
                                  </p:stCondLst>
                                  <p:childTnLst>
                                    <p:animScale>
                                      <p:cBhvr>
                                        <p:cTn id="22" dur="2000" fill="hold"/>
                                        <p:tgtEl>
                                          <p:spTgt spid="5"/>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1105</TotalTime>
  <Words>616</Words>
  <Application>Microsoft Office PowerPoint</Application>
  <PresentationFormat>Presentación en pantalla (4:3)</PresentationFormat>
  <Paragraphs>95</Paragraphs>
  <Slides>13</Slides>
  <Notes>0</Notes>
  <HiddenSlides>0</HiddenSlides>
  <MMClips>1</MMClips>
  <ScaleCrop>false</ScaleCrop>
  <HeadingPairs>
    <vt:vector size="4" baseType="variant">
      <vt:variant>
        <vt:lpstr>Tema</vt:lpstr>
      </vt:variant>
      <vt:variant>
        <vt:i4>1</vt:i4>
      </vt:variant>
      <vt:variant>
        <vt:lpstr>Títulos de diapositiva</vt:lpstr>
      </vt:variant>
      <vt:variant>
        <vt:i4>13</vt:i4>
      </vt:variant>
    </vt:vector>
  </HeadingPairs>
  <TitlesOfParts>
    <vt:vector size="14" baseType="lpstr">
      <vt:lpstr>Tema de Office</vt:lpstr>
      <vt:lpstr>Diapositiva 1</vt:lpstr>
      <vt:lpstr>Diapositiva 2</vt:lpstr>
      <vt:lpstr>Diapositiva 3</vt:lpstr>
      <vt:lpstr>Diapositiva 4</vt:lpstr>
      <vt:lpstr>Diapositiva 5</vt:lpstr>
      <vt:lpstr>Diapositiva 6</vt:lpstr>
      <vt:lpstr>2.3. Globalización y Modernidad</vt:lpstr>
      <vt:lpstr>2.3. Globalización y Modernidad</vt:lpstr>
      <vt:lpstr>Diapositiva 9</vt:lpstr>
      <vt:lpstr>La educación con enfoque humanista</vt:lpstr>
      <vt:lpstr>Diapositiva 11</vt:lpstr>
      <vt:lpstr>Diapositiva 12</vt:lpstr>
      <vt:lpstr>Diapositiva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César Rodrigo</dc:creator>
  <cp:lastModifiedBy>Centor</cp:lastModifiedBy>
  <cp:revision>120</cp:revision>
  <dcterms:created xsi:type="dcterms:W3CDTF">2013-07-25T19:55:41Z</dcterms:created>
  <dcterms:modified xsi:type="dcterms:W3CDTF">2013-08-10T04:29:30Z</dcterms:modified>
</cp:coreProperties>
</file>