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7A37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D3153-1948-4982-856A-30D4E1CF3A5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7DB4F8-AF98-44E6-9A05-DE9535D21DDD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Dominancia hemisférica anormal</a:t>
          </a:r>
          <a:endParaRPr lang="es-MX" dirty="0">
            <a:latin typeface="Franklin Gothic Medium" pitchFamily="34" charset="0"/>
          </a:endParaRPr>
        </a:p>
      </dgm:t>
    </dgm:pt>
    <dgm:pt modelId="{BC79A0A6-67D5-4B85-8D5F-AB9A952BBB8E}" type="parTrans" cxnId="{84AD1E00-8F77-4B5A-90A7-CF4F5A1629FC}">
      <dgm:prSet/>
      <dgm:spPr/>
      <dgm:t>
        <a:bodyPr/>
        <a:lstStyle/>
        <a:p>
          <a:endParaRPr lang="es-MX"/>
        </a:p>
      </dgm:t>
    </dgm:pt>
    <dgm:pt modelId="{BAF498CF-6D7E-4CF5-BDEA-BB8DEB474E32}" type="sibTrans" cxnId="{84AD1E00-8F77-4B5A-90A7-CF4F5A1629FC}">
      <dgm:prSet/>
      <dgm:spPr/>
      <dgm:t>
        <a:bodyPr/>
        <a:lstStyle/>
        <a:p>
          <a:endParaRPr lang="es-MX"/>
        </a:p>
      </dgm:t>
    </dgm:pt>
    <dgm:pt modelId="{108D3FE0-6A66-4AF2-882D-BB44ED8A1C5C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Disfunción del hemisferio izquierdo</a:t>
          </a:r>
          <a:endParaRPr lang="es-MX" dirty="0">
            <a:latin typeface="Franklin Gothic Medium" pitchFamily="34" charset="0"/>
          </a:endParaRPr>
        </a:p>
      </dgm:t>
    </dgm:pt>
    <dgm:pt modelId="{FA5D91B2-8FD2-4F94-8C86-0E3F0C25041B}" type="parTrans" cxnId="{4D56574A-9863-4C7D-94A2-BAD41C51B4C3}">
      <dgm:prSet/>
      <dgm:spPr/>
      <dgm:t>
        <a:bodyPr/>
        <a:lstStyle/>
        <a:p>
          <a:endParaRPr lang="es-MX"/>
        </a:p>
      </dgm:t>
    </dgm:pt>
    <dgm:pt modelId="{5ADA87AF-F6E2-4D13-989B-30659298E087}" type="sibTrans" cxnId="{4D56574A-9863-4C7D-94A2-BAD41C51B4C3}">
      <dgm:prSet/>
      <dgm:spPr/>
      <dgm:t>
        <a:bodyPr/>
        <a:lstStyle/>
        <a:p>
          <a:endParaRPr lang="es-MX"/>
        </a:p>
      </dgm:t>
    </dgm:pt>
    <dgm:pt modelId="{E225CB68-847C-4F7D-884D-D821A27E9C3A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Lesiones bilaterales del sistema auditivo</a:t>
          </a:r>
          <a:endParaRPr lang="es-MX" dirty="0">
            <a:latin typeface="Franklin Gothic Medium" pitchFamily="34" charset="0"/>
          </a:endParaRPr>
        </a:p>
      </dgm:t>
    </dgm:pt>
    <dgm:pt modelId="{53241C59-734C-4EC1-8AB6-EBAA1FCBD128}" type="parTrans" cxnId="{669C4518-CF5B-4C4A-A461-1262D281FB96}">
      <dgm:prSet/>
      <dgm:spPr/>
      <dgm:t>
        <a:bodyPr/>
        <a:lstStyle/>
        <a:p>
          <a:endParaRPr lang="es-MX"/>
        </a:p>
      </dgm:t>
    </dgm:pt>
    <dgm:pt modelId="{2DB0B772-7374-45EC-8FFF-3CA1A2CD6E57}" type="sibTrans" cxnId="{669C4518-CF5B-4C4A-A461-1262D281FB96}">
      <dgm:prSet/>
      <dgm:spPr/>
      <dgm:t>
        <a:bodyPr/>
        <a:lstStyle/>
        <a:p>
          <a:endParaRPr lang="es-MX"/>
        </a:p>
      </dgm:t>
    </dgm:pt>
    <dgm:pt modelId="{5C7C7411-2A4A-422C-9C3F-AB5B0A832B97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Complicaciones prenatales y perinatales</a:t>
          </a:r>
          <a:endParaRPr lang="es-MX" dirty="0">
            <a:latin typeface="Franklin Gothic Medium" pitchFamily="34" charset="0"/>
          </a:endParaRPr>
        </a:p>
      </dgm:t>
    </dgm:pt>
    <dgm:pt modelId="{E264E90F-0128-4FC2-BEE5-A62FF704E06E}" type="parTrans" cxnId="{CD90D0B2-CDA2-4481-AD59-0BDB18174881}">
      <dgm:prSet/>
      <dgm:spPr/>
      <dgm:t>
        <a:bodyPr/>
        <a:lstStyle/>
        <a:p>
          <a:endParaRPr lang="es-MX"/>
        </a:p>
      </dgm:t>
    </dgm:pt>
    <dgm:pt modelId="{9B674CCF-0E59-4DBB-8DD8-9637D14F57C8}" type="sibTrans" cxnId="{CD90D0B2-CDA2-4481-AD59-0BDB18174881}">
      <dgm:prSet/>
      <dgm:spPr/>
      <dgm:t>
        <a:bodyPr/>
        <a:lstStyle/>
        <a:p>
          <a:endParaRPr lang="es-MX"/>
        </a:p>
      </dgm:t>
    </dgm:pt>
    <dgm:pt modelId="{E0B1F345-4AB0-4AC2-8B68-F60218C0F5D1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Infecciones tempranas del SN (p.ej. meningitis)</a:t>
          </a:r>
          <a:endParaRPr lang="es-MX" dirty="0">
            <a:latin typeface="Franklin Gothic Medium" pitchFamily="34" charset="0"/>
          </a:endParaRPr>
        </a:p>
      </dgm:t>
    </dgm:pt>
    <dgm:pt modelId="{5CE78D89-951D-40CB-AD3E-A4F3FC6DB0E7}" type="parTrans" cxnId="{CCA55B3C-6C62-4B40-961C-16FE002C451B}">
      <dgm:prSet/>
      <dgm:spPr/>
      <dgm:t>
        <a:bodyPr/>
        <a:lstStyle/>
        <a:p>
          <a:endParaRPr lang="es-MX"/>
        </a:p>
      </dgm:t>
    </dgm:pt>
    <dgm:pt modelId="{07645537-660C-41F6-83E4-9FCA2ADE3779}" type="sibTrans" cxnId="{CCA55B3C-6C62-4B40-961C-16FE002C451B}">
      <dgm:prSet/>
      <dgm:spPr/>
      <dgm:t>
        <a:bodyPr/>
        <a:lstStyle/>
        <a:p>
          <a:endParaRPr lang="es-MX"/>
        </a:p>
      </dgm:t>
    </dgm:pt>
    <dgm:pt modelId="{0E2029D7-C9C9-41DB-988A-6E9EB9D0C094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Síndrome convulsivo</a:t>
          </a:r>
          <a:endParaRPr lang="es-MX" dirty="0">
            <a:latin typeface="Franklin Gothic Medium" pitchFamily="34" charset="0"/>
          </a:endParaRPr>
        </a:p>
      </dgm:t>
    </dgm:pt>
    <dgm:pt modelId="{CA397C95-9D0D-4514-9699-D35B2F9F6D3C}" type="parTrans" cxnId="{B479F00A-F368-47F5-969B-4B556DD1A8F2}">
      <dgm:prSet/>
      <dgm:spPr/>
      <dgm:t>
        <a:bodyPr/>
        <a:lstStyle/>
        <a:p>
          <a:endParaRPr lang="es-MX"/>
        </a:p>
      </dgm:t>
    </dgm:pt>
    <dgm:pt modelId="{7D665C96-E66B-45AA-AB5E-60B011F7948C}" type="sibTrans" cxnId="{B479F00A-F368-47F5-969B-4B556DD1A8F2}">
      <dgm:prSet/>
      <dgm:spPr/>
      <dgm:t>
        <a:bodyPr/>
        <a:lstStyle/>
        <a:p>
          <a:endParaRPr lang="es-MX"/>
        </a:p>
      </dgm:t>
    </dgm:pt>
    <dgm:pt modelId="{255712D4-6A71-45B0-B441-6769E27A01AB}" type="pres">
      <dgm:prSet presAssocID="{DBAD3153-1948-4982-856A-30D4E1CF3A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3EB382-4CB9-4A0A-B25E-D8E40AB1068F}" type="pres">
      <dgm:prSet presAssocID="{4B7DB4F8-AF98-44E6-9A05-DE9535D21DDD}" presName="comp" presStyleCnt="0"/>
      <dgm:spPr/>
    </dgm:pt>
    <dgm:pt modelId="{4A149AB1-26F6-40D6-9567-892079636C13}" type="pres">
      <dgm:prSet presAssocID="{4B7DB4F8-AF98-44E6-9A05-DE9535D21DDD}" presName="box" presStyleLbl="node1" presStyleIdx="0" presStyleCnt="6"/>
      <dgm:spPr/>
      <dgm:t>
        <a:bodyPr/>
        <a:lstStyle/>
        <a:p>
          <a:endParaRPr lang="es-MX"/>
        </a:p>
      </dgm:t>
    </dgm:pt>
    <dgm:pt modelId="{9A4EB9D7-72D7-4534-A28B-92E9017B6A45}" type="pres">
      <dgm:prSet presAssocID="{4B7DB4F8-AF98-44E6-9A05-DE9535D21DDD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35F85C-0DC4-43DE-B935-8060F4F00302}" type="pres">
      <dgm:prSet presAssocID="{4B7DB4F8-AF98-44E6-9A05-DE9535D21DD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DBE978-DD96-4D9F-8746-B5CA60194DA5}" type="pres">
      <dgm:prSet presAssocID="{BAF498CF-6D7E-4CF5-BDEA-BB8DEB474E32}" presName="spacer" presStyleCnt="0"/>
      <dgm:spPr/>
    </dgm:pt>
    <dgm:pt modelId="{631F2D5D-C8E2-4432-B785-61D21265D56E}" type="pres">
      <dgm:prSet presAssocID="{108D3FE0-6A66-4AF2-882D-BB44ED8A1C5C}" presName="comp" presStyleCnt="0"/>
      <dgm:spPr/>
    </dgm:pt>
    <dgm:pt modelId="{3747C4F8-21F7-4463-8D29-F72361D870B8}" type="pres">
      <dgm:prSet presAssocID="{108D3FE0-6A66-4AF2-882D-BB44ED8A1C5C}" presName="box" presStyleLbl="node1" presStyleIdx="1" presStyleCnt="6"/>
      <dgm:spPr/>
      <dgm:t>
        <a:bodyPr/>
        <a:lstStyle/>
        <a:p>
          <a:endParaRPr lang="es-MX"/>
        </a:p>
      </dgm:t>
    </dgm:pt>
    <dgm:pt modelId="{51B1F22F-B2E4-4DCA-9919-40B4064A48FA}" type="pres">
      <dgm:prSet presAssocID="{108D3FE0-6A66-4AF2-882D-BB44ED8A1C5C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21D276-59E1-44E6-91B7-DEFD68DE6D69}" type="pres">
      <dgm:prSet presAssocID="{108D3FE0-6A66-4AF2-882D-BB44ED8A1C5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D15F93-421B-482E-A241-77B836E3C753}" type="pres">
      <dgm:prSet presAssocID="{5ADA87AF-F6E2-4D13-989B-30659298E087}" presName="spacer" presStyleCnt="0"/>
      <dgm:spPr/>
    </dgm:pt>
    <dgm:pt modelId="{A4670223-26B4-443C-8242-97367804ED00}" type="pres">
      <dgm:prSet presAssocID="{E225CB68-847C-4F7D-884D-D821A27E9C3A}" presName="comp" presStyleCnt="0"/>
      <dgm:spPr/>
    </dgm:pt>
    <dgm:pt modelId="{E59D58E7-BEA1-4066-82EA-99F2756E9533}" type="pres">
      <dgm:prSet presAssocID="{E225CB68-847C-4F7D-884D-D821A27E9C3A}" presName="box" presStyleLbl="node1" presStyleIdx="2" presStyleCnt="6"/>
      <dgm:spPr/>
      <dgm:t>
        <a:bodyPr/>
        <a:lstStyle/>
        <a:p>
          <a:endParaRPr lang="es-MX"/>
        </a:p>
      </dgm:t>
    </dgm:pt>
    <dgm:pt modelId="{60352454-E2F7-4EF5-BF25-71933A0A3552}" type="pres">
      <dgm:prSet presAssocID="{E225CB68-847C-4F7D-884D-D821A27E9C3A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C28A456-1844-4468-9F82-E1F212AF0AED}" type="pres">
      <dgm:prSet presAssocID="{E225CB68-847C-4F7D-884D-D821A27E9C3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84B472-DA3C-41D9-AFF1-76C96EC17F45}" type="pres">
      <dgm:prSet presAssocID="{2DB0B772-7374-45EC-8FFF-3CA1A2CD6E57}" presName="spacer" presStyleCnt="0"/>
      <dgm:spPr/>
    </dgm:pt>
    <dgm:pt modelId="{B76A6A43-164E-45A2-87C3-AFEE9DE99413}" type="pres">
      <dgm:prSet presAssocID="{5C7C7411-2A4A-422C-9C3F-AB5B0A832B97}" presName="comp" presStyleCnt="0"/>
      <dgm:spPr/>
    </dgm:pt>
    <dgm:pt modelId="{6D640F3C-47B5-433C-8A1E-98CCF6C72AF7}" type="pres">
      <dgm:prSet presAssocID="{5C7C7411-2A4A-422C-9C3F-AB5B0A832B97}" presName="box" presStyleLbl="node1" presStyleIdx="3" presStyleCnt="6"/>
      <dgm:spPr/>
      <dgm:t>
        <a:bodyPr/>
        <a:lstStyle/>
        <a:p>
          <a:endParaRPr lang="es-MX"/>
        </a:p>
      </dgm:t>
    </dgm:pt>
    <dgm:pt modelId="{E15D7C4A-C6E8-4B37-B5E6-09CF48A8A156}" type="pres">
      <dgm:prSet presAssocID="{5C7C7411-2A4A-422C-9C3F-AB5B0A832B97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2707C6F-B00C-4B63-ACF3-C65D5C388C6E}" type="pres">
      <dgm:prSet presAssocID="{5C7C7411-2A4A-422C-9C3F-AB5B0A832B97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FBFB2B-4BE0-4278-98A6-E19F6D644063}" type="pres">
      <dgm:prSet presAssocID="{9B674CCF-0E59-4DBB-8DD8-9637D14F57C8}" presName="spacer" presStyleCnt="0"/>
      <dgm:spPr/>
    </dgm:pt>
    <dgm:pt modelId="{4F15CF09-86E8-40D2-B206-D57C96A37514}" type="pres">
      <dgm:prSet presAssocID="{E0B1F345-4AB0-4AC2-8B68-F60218C0F5D1}" presName="comp" presStyleCnt="0"/>
      <dgm:spPr/>
    </dgm:pt>
    <dgm:pt modelId="{B53828EF-E60E-4CCC-B0EB-F649F1A3CF5D}" type="pres">
      <dgm:prSet presAssocID="{E0B1F345-4AB0-4AC2-8B68-F60218C0F5D1}" presName="box" presStyleLbl="node1" presStyleIdx="4" presStyleCnt="6"/>
      <dgm:spPr/>
      <dgm:t>
        <a:bodyPr/>
        <a:lstStyle/>
        <a:p>
          <a:endParaRPr lang="es-MX"/>
        </a:p>
      </dgm:t>
    </dgm:pt>
    <dgm:pt modelId="{EB1F751F-FA0C-4908-B220-C2E2CBC3B840}" type="pres">
      <dgm:prSet presAssocID="{E0B1F345-4AB0-4AC2-8B68-F60218C0F5D1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8BB6FAF-78C1-404F-AFFD-6C20409F549F}" type="pres">
      <dgm:prSet presAssocID="{E0B1F345-4AB0-4AC2-8B68-F60218C0F5D1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FB1085-599E-475A-A8CE-1E8BAE04E730}" type="pres">
      <dgm:prSet presAssocID="{07645537-660C-41F6-83E4-9FCA2ADE3779}" presName="spacer" presStyleCnt="0"/>
      <dgm:spPr/>
    </dgm:pt>
    <dgm:pt modelId="{8B8CAD5C-1A75-4366-B992-A44B72A1FB21}" type="pres">
      <dgm:prSet presAssocID="{0E2029D7-C9C9-41DB-988A-6E9EB9D0C094}" presName="comp" presStyleCnt="0"/>
      <dgm:spPr/>
    </dgm:pt>
    <dgm:pt modelId="{D9DBD266-E31D-46FB-AC59-FA368B218C93}" type="pres">
      <dgm:prSet presAssocID="{0E2029D7-C9C9-41DB-988A-6E9EB9D0C094}" presName="box" presStyleLbl="node1" presStyleIdx="5" presStyleCnt="6"/>
      <dgm:spPr/>
      <dgm:t>
        <a:bodyPr/>
        <a:lstStyle/>
        <a:p>
          <a:endParaRPr lang="es-MX"/>
        </a:p>
      </dgm:t>
    </dgm:pt>
    <dgm:pt modelId="{51620499-EA58-4921-810A-A898650050F1}" type="pres">
      <dgm:prSet presAssocID="{0E2029D7-C9C9-41DB-988A-6E9EB9D0C094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5A26A22-DF5A-4446-A65F-98B2FD0DE294}" type="pres">
      <dgm:prSet presAssocID="{0E2029D7-C9C9-41DB-988A-6E9EB9D0C09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D736C3-BEC3-422F-805A-A294D4176657}" type="presOf" srcId="{5C7C7411-2A4A-422C-9C3F-AB5B0A832B97}" destId="{6D640F3C-47B5-433C-8A1E-98CCF6C72AF7}" srcOrd="0" destOrd="0" presId="urn:microsoft.com/office/officeart/2005/8/layout/vList4#1"/>
    <dgm:cxn modelId="{83EAE586-2278-4B4C-9D09-89A06EC4A3A3}" type="presOf" srcId="{4B7DB4F8-AF98-44E6-9A05-DE9535D21DDD}" destId="{4A149AB1-26F6-40D6-9567-892079636C13}" srcOrd="0" destOrd="0" presId="urn:microsoft.com/office/officeart/2005/8/layout/vList4#1"/>
    <dgm:cxn modelId="{4102B913-2052-4EC1-A21A-BF8613B83535}" type="presOf" srcId="{E0B1F345-4AB0-4AC2-8B68-F60218C0F5D1}" destId="{B53828EF-E60E-4CCC-B0EB-F649F1A3CF5D}" srcOrd="0" destOrd="0" presId="urn:microsoft.com/office/officeart/2005/8/layout/vList4#1"/>
    <dgm:cxn modelId="{B2B65998-2879-4E68-A290-8BED7F30735A}" type="presOf" srcId="{108D3FE0-6A66-4AF2-882D-BB44ED8A1C5C}" destId="{3C21D276-59E1-44E6-91B7-DEFD68DE6D69}" srcOrd="1" destOrd="0" presId="urn:microsoft.com/office/officeart/2005/8/layout/vList4#1"/>
    <dgm:cxn modelId="{DD98E500-7B1D-4181-BAC6-9224721F1AD0}" type="presOf" srcId="{108D3FE0-6A66-4AF2-882D-BB44ED8A1C5C}" destId="{3747C4F8-21F7-4463-8D29-F72361D870B8}" srcOrd="0" destOrd="0" presId="urn:microsoft.com/office/officeart/2005/8/layout/vList4#1"/>
    <dgm:cxn modelId="{F5C88EE5-1CE6-4C14-B91D-35B31EBA5E7F}" type="presOf" srcId="{0E2029D7-C9C9-41DB-988A-6E9EB9D0C094}" destId="{D9DBD266-E31D-46FB-AC59-FA368B218C93}" srcOrd="0" destOrd="0" presId="urn:microsoft.com/office/officeart/2005/8/layout/vList4#1"/>
    <dgm:cxn modelId="{93DC2D89-AAAE-44C9-B1F4-3FC299794257}" type="presOf" srcId="{E0B1F345-4AB0-4AC2-8B68-F60218C0F5D1}" destId="{D8BB6FAF-78C1-404F-AFFD-6C20409F549F}" srcOrd="1" destOrd="0" presId="urn:microsoft.com/office/officeart/2005/8/layout/vList4#1"/>
    <dgm:cxn modelId="{84AD1E00-8F77-4B5A-90A7-CF4F5A1629FC}" srcId="{DBAD3153-1948-4982-856A-30D4E1CF3A5D}" destId="{4B7DB4F8-AF98-44E6-9A05-DE9535D21DDD}" srcOrd="0" destOrd="0" parTransId="{BC79A0A6-67D5-4B85-8D5F-AB9A952BBB8E}" sibTransId="{BAF498CF-6D7E-4CF5-BDEA-BB8DEB474E32}"/>
    <dgm:cxn modelId="{CD90D0B2-CDA2-4481-AD59-0BDB18174881}" srcId="{DBAD3153-1948-4982-856A-30D4E1CF3A5D}" destId="{5C7C7411-2A4A-422C-9C3F-AB5B0A832B97}" srcOrd="3" destOrd="0" parTransId="{E264E90F-0128-4FC2-BEE5-A62FF704E06E}" sibTransId="{9B674CCF-0E59-4DBB-8DD8-9637D14F57C8}"/>
    <dgm:cxn modelId="{CBD936CE-4334-4FA5-A5EB-3B8B3B0335DF}" type="presOf" srcId="{5C7C7411-2A4A-422C-9C3F-AB5B0A832B97}" destId="{42707C6F-B00C-4B63-ACF3-C65D5C388C6E}" srcOrd="1" destOrd="0" presId="urn:microsoft.com/office/officeart/2005/8/layout/vList4#1"/>
    <dgm:cxn modelId="{BD0AE10D-798F-4399-875B-B47294A6B72F}" type="presOf" srcId="{4B7DB4F8-AF98-44E6-9A05-DE9535D21DDD}" destId="{E135F85C-0DC4-43DE-B935-8060F4F00302}" srcOrd="1" destOrd="0" presId="urn:microsoft.com/office/officeart/2005/8/layout/vList4#1"/>
    <dgm:cxn modelId="{08A8EEB3-6568-4EBC-A097-C79FD53B50C6}" type="presOf" srcId="{E225CB68-847C-4F7D-884D-D821A27E9C3A}" destId="{E59D58E7-BEA1-4066-82EA-99F2756E9533}" srcOrd="0" destOrd="0" presId="urn:microsoft.com/office/officeart/2005/8/layout/vList4#1"/>
    <dgm:cxn modelId="{4D56574A-9863-4C7D-94A2-BAD41C51B4C3}" srcId="{DBAD3153-1948-4982-856A-30D4E1CF3A5D}" destId="{108D3FE0-6A66-4AF2-882D-BB44ED8A1C5C}" srcOrd="1" destOrd="0" parTransId="{FA5D91B2-8FD2-4F94-8C86-0E3F0C25041B}" sibTransId="{5ADA87AF-F6E2-4D13-989B-30659298E087}"/>
    <dgm:cxn modelId="{CCA55B3C-6C62-4B40-961C-16FE002C451B}" srcId="{DBAD3153-1948-4982-856A-30D4E1CF3A5D}" destId="{E0B1F345-4AB0-4AC2-8B68-F60218C0F5D1}" srcOrd="4" destOrd="0" parTransId="{5CE78D89-951D-40CB-AD3E-A4F3FC6DB0E7}" sibTransId="{07645537-660C-41F6-83E4-9FCA2ADE3779}"/>
    <dgm:cxn modelId="{8D9D40A7-9BB8-49E5-9965-4E6346C58D55}" type="presOf" srcId="{DBAD3153-1948-4982-856A-30D4E1CF3A5D}" destId="{255712D4-6A71-45B0-B441-6769E27A01AB}" srcOrd="0" destOrd="0" presId="urn:microsoft.com/office/officeart/2005/8/layout/vList4#1"/>
    <dgm:cxn modelId="{B479F00A-F368-47F5-969B-4B556DD1A8F2}" srcId="{DBAD3153-1948-4982-856A-30D4E1CF3A5D}" destId="{0E2029D7-C9C9-41DB-988A-6E9EB9D0C094}" srcOrd="5" destOrd="0" parTransId="{CA397C95-9D0D-4514-9699-D35B2F9F6D3C}" sibTransId="{7D665C96-E66B-45AA-AB5E-60B011F7948C}"/>
    <dgm:cxn modelId="{669C4518-CF5B-4C4A-A461-1262D281FB96}" srcId="{DBAD3153-1948-4982-856A-30D4E1CF3A5D}" destId="{E225CB68-847C-4F7D-884D-D821A27E9C3A}" srcOrd="2" destOrd="0" parTransId="{53241C59-734C-4EC1-8AB6-EBAA1FCBD128}" sibTransId="{2DB0B772-7374-45EC-8FFF-3CA1A2CD6E57}"/>
    <dgm:cxn modelId="{87203660-2AA2-47A9-BDD0-DEB4855FC198}" type="presOf" srcId="{E225CB68-847C-4F7D-884D-D821A27E9C3A}" destId="{CC28A456-1844-4468-9F82-E1F212AF0AED}" srcOrd="1" destOrd="0" presId="urn:microsoft.com/office/officeart/2005/8/layout/vList4#1"/>
    <dgm:cxn modelId="{9C162E64-D941-4A45-9E61-FCEBA4D747A7}" type="presOf" srcId="{0E2029D7-C9C9-41DB-988A-6E9EB9D0C094}" destId="{A5A26A22-DF5A-4446-A65F-98B2FD0DE294}" srcOrd="1" destOrd="0" presId="urn:microsoft.com/office/officeart/2005/8/layout/vList4#1"/>
    <dgm:cxn modelId="{9778C5D8-33D1-44D2-9649-210CA6E6E388}" type="presParOf" srcId="{255712D4-6A71-45B0-B441-6769E27A01AB}" destId="{9B3EB382-4CB9-4A0A-B25E-D8E40AB1068F}" srcOrd="0" destOrd="0" presId="urn:microsoft.com/office/officeart/2005/8/layout/vList4#1"/>
    <dgm:cxn modelId="{8B223B9A-9E28-47FB-8ED5-9C01510E9D4B}" type="presParOf" srcId="{9B3EB382-4CB9-4A0A-B25E-D8E40AB1068F}" destId="{4A149AB1-26F6-40D6-9567-892079636C13}" srcOrd="0" destOrd="0" presId="urn:microsoft.com/office/officeart/2005/8/layout/vList4#1"/>
    <dgm:cxn modelId="{B28671A4-9170-4CB4-8E9D-BEC384B2666F}" type="presParOf" srcId="{9B3EB382-4CB9-4A0A-B25E-D8E40AB1068F}" destId="{9A4EB9D7-72D7-4534-A28B-92E9017B6A45}" srcOrd="1" destOrd="0" presId="urn:microsoft.com/office/officeart/2005/8/layout/vList4#1"/>
    <dgm:cxn modelId="{977616AE-B42D-4124-AA23-0FFE607BDFEE}" type="presParOf" srcId="{9B3EB382-4CB9-4A0A-B25E-D8E40AB1068F}" destId="{E135F85C-0DC4-43DE-B935-8060F4F00302}" srcOrd="2" destOrd="0" presId="urn:microsoft.com/office/officeart/2005/8/layout/vList4#1"/>
    <dgm:cxn modelId="{9360B57E-32C2-49CA-B27C-20094EEEC7F5}" type="presParOf" srcId="{255712D4-6A71-45B0-B441-6769E27A01AB}" destId="{14DBE978-DD96-4D9F-8746-B5CA60194DA5}" srcOrd="1" destOrd="0" presId="urn:microsoft.com/office/officeart/2005/8/layout/vList4#1"/>
    <dgm:cxn modelId="{5268AE62-ED34-4F29-8058-F15CE7359413}" type="presParOf" srcId="{255712D4-6A71-45B0-B441-6769E27A01AB}" destId="{631F2D5D-C8E2-4432-B785-61D21265D56E}" srcOrd="2" destOrd="0" presId="urn:microsoft.com/office/officeart/2005/8/layout/vList4#1"/>
    <dgm:cxn modelId="{EE1C311E-D0F7-4258-AC1F-CA0BD786230E}" type="presParOf" srcId="{631F2D5D-C8E2-4432-B785-61D21265D56E}" destId="{3747C4F8-21F7-4463-8D29-F72361D870B8}" srcOrd="0" destOrd="0" presId="urn:microsoft.com/office/officeart/2005/8/layout/vList4#1"/>
    <dgm:cxn modelId="{5805E0A9-DD45-4002-861B-B0E07FA41980}" type="presParOf" srcId="{631F2D5D-C8E2-4432-B785-61D21265D56E}" destId="{51B1F22F-B2E4-4DCA-9919-40B4064A48FA}" srcOrd="1" destOrd="0" presId="urn:microsoft.com/office/officeart/2005/8/layout/vList4#1"/>
    <dgm:cxn modelId="{7512F2C2-A697-429A-A0DE-6DFDB70D706C}" type="presParOf" srcId="{631F2D5D-C8E2-4432-B785-61D21265D56E}" destId="{3C21D276-59E1-44E6-91B7-DEFD68DE6D69}" srcOrd="2" destOrd="0" presId="urn:microsoft.com/office/officeart/2005/8/layout/vList4#1"/>
    <dgm:cxn modelId="{12130920-3FC6-46F4-85AD-26828EC29E4A}" type="presParOf" srcId="{255712D4-6A71-45B0-B441-6769E27A01AB}" destId="{F2D15F93-421B-482E-A241-77B836E3C753}" srcOrd="3" destOrd="0" presId="urn:microsoft.com/office/officeart/2005/8/layout/vList4#1"/>
    <dgm:cxn modelId="{BA4BCF8C-7327-4DE7-8D58-1B7A40C8EEBE}" type="presParOf" srcId="{255712D4-6A71-45B0-B441-6769E27A01AB}" destId="{A4670223-26B4-443C-8242-97367804ED00}" srcOrd="4" destOrd="0" presId="urn:microsoft.com/office/officeart/2005/8/layout/vList4#1"/>
    <dgm:cxn modelId="{CB391482-029C-41E0-945A-66282E178450}" type="presParOf" srcId="{A4670223-26B4-443C-8242-97367804ED00}" destId="{E59D58E7-BEA1-4066-82EA-99F2756E9533}" srcOrd="0" destOrd="0" presId="urn:microsoft.com/office/officeart/2005/8/layout/vList4#1"/>
    <dgm:cxn modelId="{39D2F836-E671-4700-A00B-13797CC9F18C}" type="presParOf" srcId="{A4670223-26B4-443C-8242-97367804ED00}" destId="{60352454-E2F7-4EF5-BF25-71933A0A3552}" srcOrd="1" destOrd="0" presId="urn:microsoft.com/office/officeart/2005/8/layout/vList4#1"/>
    <dgm:cxn modelId="{C13C0664-C734-428B-9AAD-4A021D77AFD8}" type="presParOf" srcId="{A4670223-26B4-443C-8242-97367804ED00}" destId="{CC28A456-1844-4468-9F82-E1F212AF0AED}" srcOrd="2" destOrd="0" presId="urn:microsoft.com/office/officeart/2005/8/layout/vList4#1"/>
    <dgm:cxn modelId="{488E3299-A8EE-4016-B024-E98960FFA4EA}" type="presParOf" srcId="{255712D4-6A71-45B0-B441-6769E27A01AB}" destId="{2884B472-DA3C-41D9-AFF1-76C96EC17F45}" srcOrd="5" destOrd="0" presId="urn:microsoft.com/office/officeart/2005/8/layout/vList4#1"/>
    <dgm:cxn modelId="{91E2E6A8-A144-40F7-A4CF-1AD25965DC5F}" type="presParOf" srcId="{255712D4-6A71-45B0-B441-6769E27A01AB}" destId="{B76A6A43-164E-45A2-87C3-AFEE9DE99413}" srcOrd="6" destOrd="0" presId="urn:microsoft.com/office/officeart/2005/8/layout/vList4#1"/>
    <dgm:cxn modelId="{86D04C93-8663-494B-9E1A-CDBB4FA55771}" type="presParOf" srcId="{B76A6A43-164E-45A2-87C3-AFEE9DE99413}" destId="{6D640F3C-47B5-433C-8A1E-98CCF6C72AF7}" srcOrd="0" destOrd="0" presId="urn:microsoft.com/office/officeart/2005/8/layout/vList4#1"/>
    <dgm:cxn modelId="{9228FD7B-7277-43B5-BDE3-72E21A33DA1F}" type="presParOf" srcId="{B76A6A43-164E-45A2-87C3-AFEE9DE99413}" destId="{E15D7C4A-C6E8-4B37-B5E6-09CF48A8A156}" srcOrd="1" destOrd="0" presId="urn:microsoft.com/office/officeart/2005/8/layout/vList4#1"/>
    <dgm:cxn modelId="{8A453B80-1068-44B5-932A-985602357455}" type="presParOf" srcId="{B76A6A43-164E-45A2-87C3-AFEE9DE99413}" destId="{42707C6F-B00C-4B63-ACF3-C65D5C388C6E}" srcOrd="2" destOrd="0" presId="urn:microsoft.com/office/officeart/2005/8/layout/vList4#1"/>
    <dgm:cxn modelId="{635F236F-C82D-423F-80FF-2CAF25E94CCB}" type="presParOf" srcId="{255712D4-6A71-45B0-B441-6769E27A01AB}" destId="{CAFBFB2B-4BE0-4278-98A6-E19F6D644063}" srcOrd="7" destOrd="0" presId="urn:microsoft.com/office/officeart/2005/8/layout/vList4#1"/>
    <dgm:cxn modelId="{5AE66D2A-9B17-4967-B43D-18DEDDA66166}" type="presParOf" srcId="{255712D4-6A71-45B0-B441-6769E27A01AB}" destId="{4F15CF09-86E8-40D2-B206-D57C96A37514}" srcOrd="8" destOrd="0" presId="urn:microsoft.com/office/officeart/2005/8/layout/vList4#1"/>
    <dgm:cxn modelId="{69C6539A-2B31-44D1-8BEB-BAEB59A7551D}" type="presParOf" srcId="{4F15CF09-86E8-40D2-B206-D57C96A37514}" destId="{B53828EF-E60E-4CCC-B0EB-F649F1A3CF5D}" srcOrd="0" destOrd="0" presId="urn:microsoft.com/office/officeart/2005/8/layout/vList4#1"/>
    <dgm:cxn modelId="{EB0CB765-746F-4D25-B721-3498236BC386}" type="presParOf" srcId="{4F15CF09-86E8-40D2-B206-D57C96A37514}" destId="{EB1F751F-FA0C-4908-B220-C2E2CBC3B840}" srcOrd="1" destOrd="0" presId="urn:microsoft.com/office/officeart/2005/8/layout/vList4#1"/>
    <dgm:cxn modelId="{4943E8DC-6EED-4C23-872D-EBD448DCAA0F}" type="presParOf" srcId="{4F15CF09-86E8-40D2-B206-D57C96A37514}" destId="{D8BB6FAF-78C1-404F-AFFD-6C20409F549F}" srcOrd="2" destOrd="0" presId="urn:microsoft.com/office/officeart/2005/8/layout/vList4#1"/>
    <dgm:cxn modelId="{374D3FE3-B4DB-491C-AC81-D15CB76BB1B4}" type="presParOf" srcId="{255712D4-6A71-45B0-B441-6769E27A01AB}" destId="{28FB1085-599E-475A-A8CE-1E8BAE04E730}" srcOrd="9" destOrd="0" presId="urn:microsoft.com/office/officeart/2005/8/layout/vList4#1"/>
    <dgm:cxn modelId="{54F60FFA-1BC4-47B4-8935-0089566304AD}" type="presParOf" srcId="{255712D4-6A71-45B0-B441-6769E27A01AB}" destId="{8B8CAD5C-1A75-4366-B992-A44B72A1FB21}" srcOrd="10" destOrd="0" presId="urn:microsoft.com/office/officeart/2005/8/layout/vList4#1"/>
    <dgm:cxn modelId="{32BE411F-5CC4-42C2-945B-F87D3B2CD524}" type="presParOf" srcId="{8B8CAD5C-1A75-4366-B992-A44B72A1FB21}" destId="{D9DBD266-E31D-46FB-AC59-FA368B218C93}" srcOrd="0" destOrd="0" presId="urn:microsoft.com/office/officeart/2005/8/layout/vList4#1"/>
    <dgm:cxn modelId="{B4D6EA61-EEDE-4581-AEA8-F8D8B57088DF}" type="presParOf" srcId="{8B8CAD5C-1A75-4366-B992-A44B72A1FB21}" destId="{51620499-EA58-4921-810A-A898650050F1}" srcOrd="1" destOrd="0" presId="urn:microsoft.com/office/officeart/2005/8/layout/vList4#1"/>
    <dgm:cxn modelId="{8F0A0977-2875-4DA9-85B0-BD23604071A2}" type="presParOf" srcId="{8B8CAD5C-1A75-4366-B992-A44B72A1FB21}" destId="{A5A26A22-DF5A-4446-A65F-98B2FD0DE29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D3153-1948-4982-856A-30D4E1CF3A5D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8848B54-DFF8-47A7-9637-7CF1AA3FDF85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Epilepsia</a:t>
          </a:r>
          <a:endParaRPr lang="es-MX" dirty="0">
            <a:latin typeface="Franklin Gothic Medium" pitchFamily="34" charset="0"/>
          </a:endParaRPr>
        </a:p>
      </dgm:t>
    </dgm:pt>
    <dgm:pt modelId="{06BD2932-1E77-45C8-8F18-01BD4BB92EAF}" type="parTrans" cxnId="{AC2B6340-523B-491C-B4EF-378695AA8AC4}">
      <dgm:prSet/>
      <dgm:spPr/>
      <dgm:t>
        <a:bodyPr/>
        <a:lstStyle/>
        <a:p>
          <a:endParaRPr lang="es-MX"/>
        </a:p>
      </dgm:t>
    </dgm:pt>
    <dgm:pt modelId="{83C5BF1D-E3DC-4B94-AE49-4DBAC2E9647C}" type="sibTrans" cxnId="{AC2B6340-523B-491C-B4EF-378695AA8AC4}">
      <dgm:prSet/>
      <dgm:spPr/>
      <dgm:t>
        <a:bodyPr/>
        <a:lstStyle/>
        <a:p>
          <a:endParaRPr lang="es-MX"/>
        </a:p>
      </dgm:t>
    </dgm:pt>
    <dgm:pt modelId="{F9865860-690B-4F72-AFB1-B0CAC1462EC7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Errores en la comunicación cruzada de estímulos táctiles</a:t>
          </a:r>
          <a:endParaRPr lang="es-MX" dirty="0">
            <a:latin typeface="Franklin Gothic Medium" pitchFamily="34" charset="0"/>
          </a:endParaRPr>
        </a:p>
      </dgm:t>
    </dgm:pt>
    <dgm:pt modelId="{2C5CEFA7-3101-4917-A853-AEFB01ED7D65}" type="parTrans" cxnId="{AEDA4859-E320-4D6B-838C-61B3F7EBE3E7}">
      <dgm:prSet/>
      <dgm:spPr/>
      <dgm:t>
        <a:bodyPr/>
        <a:lstStyle/>
        <a:p>
          <a:endParaRPr lang="es-MX"/>
        </a:p>
      </dgm:t>
    </dgm:pt>
    <dgm:pt modelId="{D169EB22-6F13-45C0-A85B-463A5E623E66}" type="sibTrans" cxnId="{AEDA4859-E320-4D6B-838C-61B3F7EBE3E7}">
      <dgm:prSet/>
      <dgm:spPr/>
      <dgm:t>
        <a:bodyPr/>
        <a:lstStyle/>
        <a:p>
          <a:endParaRPr lang="es-MX"/>
        </a:p>
      </dgm:t>
    </dgm:pt>
    <dgm:pt modelId="{FCCE8497-AD73-49CF-B3C6-BF7AB5BDF5E0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Rubeola</a:t>
          </a:r>
          <a:endParaRPr lang="es-MX" dirty="0">
            <a:latin typeface="Franklin Gothic Medium" pitchFamily="34" charset="0"/>
          </a:endParaRPr>
        </a:p>
      </dgm:t>
    </dgm:pt>
    <dgm:pt modelId="{E84AA48E-0EC3-42DA-A763-9A8EB9CF9CB5}" type="parTrans" cxnId="{9B03A61B-6482-4D40-AED0-292C0A6CCF11}">
      <dgm:prSet/>
      <dgm:spPr/>
      <dgm:t>
        <a:bodyPr/>
        <a:lstStyle/>
        <a:p>
          <a:endParaRPr lang="es-MX"/>
        </a:p>
      </dgm:t>
    </dgm:pt>
    <dgm:pt modelId="{5FBD200B-04EE-4CFA-820C-A7C181F3034B}" type="sibTrans" cxnId="{9B03A61B-6482-4D40-AED0-292C0A6CCF11}">
      <dgm:prSet/>
      <dgm:spPr/>
      <dgm:t>
        <a:bodyPr/>
        <a:lstStyle/>
        <a:p>
          <a:endParaRPr lang="es-MX"/>
        </a:p>
      </dgm:t>
    </dgm:pt>
    <dgm:pt modelId="{1286B750-A918-4395-934B-C4FBBB1F1209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Herencia</a:t>
          </a:r>
          <a:endParaRPr lang="es-MX" dirty="0">
            <a:latin typeface="Franklin Gothic Medium" pitchFamily="34" charset="0"/>
          </a:endParaRPr>
        </a:p>
      </dgm:t>
    </dgm:pt>
    <dgm:pt modelId="{323139E7-E1FC-441B-A895-AF98258BEA4F}" type="parTrans" cxnId="{22A63DBB-0250-45DC-A9FB-A0EDE3E11013}">
      <dgm:prSet/>
      <dgm:spPr/>
      <dgm:t>
        <a:bodyPr/>
        <a:lstStyle/>
        <a:p>
          <a:endParaRPr lang="es-MX"/>
        </a:p>
      </dgm:t>
    </dgm:pt>
    <dgm:pt modelId="{C4C9A2A2-B949-4FD0-AADB-688E42FFC078}" type="sibTrans" cxnId="{22A63DBB-0250-45DC-A9FB-A0EDE3E11013}">
      <dgm:prSet/>
      <dgm:spPr/>
      <dgm:t>
        <a:bodyPr/>
        <a:lstStyle/>
        <a:p>
          <a:endParaRPr lang="es-MX"/>
        </a:p>
      </dgm:t>
    </dgm:pt>
    <dgm:pt modelId="{95DBAF2A-231F-45A4-A36F-A72CEC6DC407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Lentitud de maduración cerebral</a:t>
          </a:r>
          <a:endParaRPr lang="es-MX" dirty="0">
            <a:latin typeface="Franklin Gothic Medium" pitchFamily="34" charset="0"/>
          </a:endParaRPr>
        </a:p>
      </dgm:t>
    </dgm:pt>
    <dgm:pt modelId="{45B37954-AAFC-4662-8C4A-45A5BA106D1F}" type="parTrans" cxnId="{4E80F50A-DB75-4E38-9E86-A61EC2D8D469}">
      <dgm:prSet/>
      <dgm:spPr/>
      <dgm:t>
        <a:bodyPr/>
        <a:lstStyle/>
        <a:p>
          <a:endParaRPr lang="es-MX"/>
        </a:p>
      </dgm:t>
    </dgm:pt>
    <dgm:pt modelId="{7F7333CF-7D46-4381-8AA0-D1120BCDE76D}" type="sibTrans" cxnId="{4E80F50A-DB75-4E38-9E86-A61EC2D8D469}">
      <dgm:prSet/>
      <dgm:spPr/>
      <dgm:t>
        <a:bodyPr/>
        <a:lstStyle/>
        <a:p>
          <a:endParaRPr lang="es-MX"/>
        </a:p>
      </dgm:t>
    </dgm:pt>
    <dgm:pt modelId="{3EF4D020-6322-4FE9-B69B-CE4811E52D79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algn="ctr"/>
          <a:r>
            <a:rPr lang="es-MX" dirty="0" smtClean="0">
              <a:latin typeface="Franklin Gothic Medium" pitchFamily="34" charset="0"/>
            </a:rPr>
            <a:t>Pobre estimulación ambiental</a:t>
          </a:r>
          <a:endParaRPr lang="es-MX" dirty="0">
            <a:latin typeface="Franklin Gothic Medium" pitchFamily="34" charset="0"/>
          </a:endParaRPr>
        </a:p>
      </dgm:t>
    </dgm:pt>
    <dgm:pt modelId="{BAB2BC83-6551-4815-A866-3C906F3FD316}" type="parTrans" cxnId="{A0EE71D4-73DD-4C0C-AFB1-AA358A92BC8E}">
      <dgm:prSet/>
      <dgm:spPr/>
      <dgm:t>
        <a:bodyPr/>
        <a:lstStyle/>
        <a:p>
          <a:endParaRPr lang="es-MX"/>
        </a:p>
      </dgm:t>
    </dgm:pt>
    <dgm:pt modelId="{1C931588-579E-48C9-8640-174A5DDE1209}" type="sibTrans" cxnId="{A0EE71D4-73DD-4C0C-AFB1-AA358A92BC8E}">
      <dgm:prSet/>
      <dgm:spPr/>
      <dgm:t>
        <a:bodyPr/>
        <a:lstStyle/>
        <a:p>
          <a:endParaRPr lang="es-MX"/>
        </a:p>
      </dgm:t>
    </dgm:pt>
    <dgm:pt modelId="{255712D4-6A71-45B0-B441-6769E27A01AB}" type="pres">
      <dgm:prSet presAssocID="{DBAD3153-1948-4982-856A-30D4E1CF3A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AB65C57-A8AD-4E7B-8772-BF748ABC8943}" type="pres">
      <dgm:prSet presAssocID="{18848B54-DFF8-47A7-9637-7CF1AA3FDF85}" presName="comp" presStyleCnt="0"/>
      <dgm:spPr/>
    </dgm:pt>
    <dgm:pt modelId="{CD46E92B-4A30-40AB-8679-FEAF111AC01A}" type="pres">
      <dgm:prSet presAssocID="{18848B54-DFF8-47A7-9637-7CF1AA3FDF85}" presName="box" presStyleLbl="node1" presStyleIdx="0" presStyleCnt="6"/>
      <dgm:spPr/>
      <dgm:t>
        <a:bodyPr/>
        <a:lstStyle/>
        <a:p>
          <a:endParaRPr lang="es-MX"/>
        </a:p>
      </dgm:t>
    </dgm:pt>
    <dgm:pt modelId="{9753E6B5-51BF-4208-B190-20E90D30640E}" type="pres">
      <dgm:prSet presAssocID="{18848B54-DFF8-47A7-9637-7CF1AA3FDF85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4D9D88-2168-464E-82E2-0DBEB177F2DC}" type="pres">
      <dgm:prSet presAssocID="{18848B54-DFF8-47A7-9637-7CF1AA3FDF8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C8927D-D331-4EFC-8D3F-1E5F12DA1EEA}" type="pres">
      <dgm:prSet presAssocID="{83C5BF1D-E3DC-4B94-AE49-4DBAC2E9647C}" presName="spacer" presStyleCnt="0"/>
      <dgm:spPr/>
    </dgm:pt>
    <dgm:pt modelId="{A9BDC5ED-733E-4E4A-A41A-B95123ADD124}" type="pres">
      <dgm:prSet presAssocID="{F9865860-690B-4F72-AFB1-B0CAC1462EC7}" presName="comp" presStyleCnt="0"/>
      <dgm:spPr/>
    </dgm:pt>
    <dgm:pt modelId="{14FBA1A8-8ED4-43F0-889C-3FA6ECAE6267}" type="pres">
      <dgm:prSet presAssocID="{F9865860-690B-4F72-AFB1-B0CAC1462EC7}" presName="box" presStyleLbl="node1" presStyleIdx="1" presStyleCnt="6"/>
      <dgm:spPr/>
      <dgm:t>
        <a:bodyPr/>
        <a:lstStyle/>
        <a:p>
          <a:endParaRPr lang="es-MX"/>
        </a:p>
      </dgm:t>
    </dgm:pt>
    <dgm:pt modelId="{7013999F-60E8-4ABA-967A-6CDB33B332A3}" type="pres">
      <dgm:prSet presAssocID="{F9865860-690B-4F72-AFB1-B0CAC1462EC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BF9CED-5C4A-4007-B7F6-2EE7C7DF4740}" type="pres">
      <dgm:prSet presAssocID="{F9865860-690B-4F72-AFB1-B0CAC1462EC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0C78CA-43C7-4851-ABCB-B8ECE99BB011}" type="pres">
      <dgm:prSet presAssocID="{D169EB22-6F13-45C0-A85B-463A5E623E66}" presName="spacer" presStyleCnt="0"/>
      <dgm:spPr/>
    </dgm:pt>
    <dgm:pt modelId="{2138335A-0FC2-442E-A91C-9A9AE6499B6B}" type="pres">
      <dgm:prSet presAssocID="{FCCE8497-AD73-49CF-B3C6-BF7AB5BDF5E0}" presName="comp" presStyleCnt="0"/>
      <dgm:spPr/>
    </dgm:pt>
    <dgm:pt modelId="{02A5B8ED-819A-41B3-924B-3A015A8EE61F}" type="pres">
      <dgm:prSet presAssocID="{FCCE8497-AD73-49CF-B3C6-BF7AB5BDF5E0}" presName="box" presStyleLbl="node1" presStyleIdx="2" presStyleCnt="6"/>
      <dgm:spPr/>
      <dgm:t>
        <a:bodyPr/>
        <a:lstStyle/>
        <a:p>
          <a:endParaRPr lang="es-MX"/>
        </a:p>
      </dgm:t>
    </dgm:pt>
    <dgm:pt modelId="{4DE1F989-3268-4EC9-83BC-7D5DB0DE26F0}" type="pres">
      <dgm:prSet presAssocID="{FCCE8497-AD73-49CF-B3C6-BF7AB5BDF5E0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D79166E-28E8-4163-83C4-05592CDF2D03}" type="pres">
      <dgm:prSet presAssocID="{FCCE8497-AD73-49CF-B3C6-BF7AB5BDF5E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C78BFC-A1E6-47F1-8B35-70396D172736}" type="pres">
      <dgm:prSet presAssocID="{5FBD200B-04EE-4CFA-820C-A7C181F3034B}" presName="spacer" presStyleCnt="0"/>
      <dgm:spPr/>
    </dgm:pt>
    <dgm:pt modelId="{AB87580E-EDEB-4727-87B4-051DD6FA996F}" type="pres">
      <dgm:prSet presAssocID="{1286B750-A918-4395-934B-C4FBBB1F1209}" presName="comp" presStyleCnt="0"/>
      <dgm:spPr/>
    </dgm:pt>
    <dgm:pt modelId="{E3D2A654-8F0F-4D3A-A716-C822C171CA75}" type="pres">
      <dgm:prSet presAssocID="{1286B750-A918-4395-934B-C4FBBB1F1209}" presName="box" presStyleLbl="node1" presStyleIdx="3" presStyleCnt="6"/>
      <dgm:spPr/>
      <dgm:t>
        <a:bodyPr/>
        <a:lstStyle/>
        <a:p>
          <a:endParaRPr lang="es-MX"/>
        </a:p>
      </dgm:t>
    </dgm:pt>
    <dgm:pt modelId="{577A6DBF-D265-4A3D-B9A5-ABA3331054A9}" type="pres">
      <dgm:prSet presAssocID="{1286B750-A918-4395-934B-C4FBBB1F1209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E8E5CA7-B5DD-4DD5-89BB-0AD70C7D2ED6}" type="pres">
      <dgm:prSet presAssocID="{1286B750-A918-4395-934B-C4FBBB1F120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D65210-BD1D-4D1F-BAD8-25632E9D946E}" type="pres">
      <dgm:prSet presAssocID="{C4C9A2A2-B949-4FD0-AADB-688E42FFC078}" presName="spacer" presStyleCnt="0"/>
      <dgm:spPr/>
    </dgm:pt>
    <dgm:pt modelId="{780EE3B4-0033-4905-92BF-C4C5DAF98D4E}" type="pres">
      <dgm:prSet presAssocID="{95DBAF2A-231F-45A4-A36F-A72CEC6DC407}" presName="comp" presStyleCnt="0"/>
      <dgm:spPr/>
    </dgm:pt>
    <dgm:pt modelId="{1B4182E2-1BF3-4453-A9C1-BE9B6DBB88F8}" type="pres">
      <dgm:prSet presAssocID="{95DBAF2A-231F-45A4-A36F-A72CEC6DC407}" presName="box" presStyleLbl="node1" presStyleIdx="4" presStyleCnt="6"/>
      <dgm:spPr/>
      <dgm:t>
        <a:bodyPr/>
        <a:lstStyle/>
        <a:p>
          <a:endParaRPr lang="es-MX"/>
        </a:p>
      </dgm:t>
    </dgm:pt>
    <dgm:pt modelId="{D3C14890-1896-419D-A726-E161C9F45F75}" type="pres">
      <dgm:prSet presAssocID="{95DBAF2A-231F-45A4-A36F-A72CEC6DC407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064E8C9-2481-4D91-B2E1-260F8846534B}" type="pres">
      <dgm:prSet presAssocID="{95DBAF2A-231F-45A4-A36F-A72CEC6DC407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6AE37E-F958-40CA-B7C6-272E645C46AF}" type="pres">
      <dgm:prSet presAssocID="{7F7333CF-7D46-4381-8AA0-D1120BCDE76D}" presName="spacer" presStyleCnt="0"/>
      <dgm:spPr/>
    </dgm:pt>
    <dgm:pt modelId="{32AAEB80-AE6F-41AD-BB32-1D4413EFD0F7}" type="pres">
      <dgm:prSet presAssocID="{3EF4D020-6322-4FE9-B69B-CE4811E52D79}" presName="comp" presStyleCnt="0"/>
      <dgm:spPr/>
    </dgm:pt>
    <dgm:pt modelId="{F97392CB-86AB-49EC-886C-A730A5755AD4}" type="pres">
      <dgm:prSet presAssocID="{3EF4D020-6322-4FE9-B69B-CE4811E52D79}" presName="box" presStyleLbl="node1" presStyleIdx="5" presStyleCnt="6"/>
      <dgm:spPr/>
      <dgm:t>
        <a:bodyPr/>
        <a:lstStyle/>
        <a:p>
          <a:endParaRPr lang="es-MX"/>
        </a:p>
      </dgm:t>
    </dgm:pt>
    <dgm:pt modelId="{85551851-D46A-4AA2-82AC-A6773F93B40E}" type="pres">
      <dgm:prSet presAssocID="{3EF4D020-6322-4FE9-B69B-CE4811E52D79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1FD28EC-A508-4FC5-B955-5EE8CB2F7546}" type="pres">
      <dgm:prSet presAssocID="{3EF4D020-6322-4FE9-B69B-CE4811E52D7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2124E75-D7F4-4FD8-9A2F-62E0F5A0DAFA}" type="presOf" srcId="{DBAD3153-1948-4982-856A-30D4E1CF3A5D}" destId="{255712D4-6A71-45B0-B441-6769E27A01AB}" srcOrd="0" destOrd="0" presId="urn:microsoft.com/office/officeart/2005/8/layout/vList4#2"/>
    <dgm:cxn modelId="{B4E3A676-82BE-461F-B22F-1EEEA36F3DF8}" type="presOf" srcId="{F9865860-690B-4F72-AFB1-B0CAC1462EC7}" destId="{B7BF9CED-5C4A-4007-B7F6-2EE7C7DF4740}" srcOrd="1" destOrd="0" presId="urn:microsoft.com/office/officeart/2005/8/layout/vList4#2"/>
    <dgm:cxn modelId="{B0BDE3D9-F788-410E-9EB2-5D4E788DE22C}" type="presOf" srcId="{FCCE8497-AD73-49CF-B3C6-BF7AB5BDF5E0}" destId="{02A5B8ED-819A-41B3-924B-3A015A8EE61F}" srcOrd="0" destOrd="0" presId="urn:microsoft.com/office/officeart/2005/8/layout/vList4#2"/>
    <dgm:cxn modelId="{AEDA4859-E320-4D6B-838C-61B3F7EBE3E7}" srcId="{DBAD3153-1948-4982-856A-30D4E1CF3A5D}" destId="{F9865860-690B-4F72-AFB1-B0CAC1462EC7}" srcOrd="1" destOrd="0" parTransId="{2C5CEFA7-3101-4917-A853-AEFB01ED7D65}" sibTransId="{D169EB22-6F13-45C0-A85B-463A5E623E66}"/>
    <dgm:cxn modelId="{521DBDE3-1122-4E78-B0CF-799A06423B27}" type="presOf" srcId="{1286B750-A918-4395-934B-C4FBBB1F1209}" destId="{E3D2A654-8F0F-4D3A-A716-C822C171CA75}" srcOrd="0" destOrd="0" presId="urn:microsoft.com/office/officeart/2005/8/layout/vList4#2"/>
    <dgm:cxn modelId="{A05E815B-8456-43EC-932E-DCCF82414BCB}" type="presOf" srcId="{3EF4D020-6322-4FE9-B69B-CE4811E52D79}" destId="{F97392CB-86AB-49EC-886C-A730A5755AD4}" srcOrd="0" destOrd="0" presId="urn:microsoft.com/office/officeart/2005/8/layout/vList4#2"/>
    <dgm:cxn modelId="{AC45FC69-50FF-46C8-AECF-AC8FA7ADC7E9}" type="presOf" srcId="{F9865860-690B-4F72-AFB1-B0CAC1462EC7}" destId="{14FBA1A8-8ED4-43F0-889C-3FA6ECAE6267}" srcOrd="0" destOrd="0" presId="urn:microsoft.com/office/officeart/2005/8/layout/vList4#2"/>
    <dgm:cxn modelId="{BF669336-D4B0-43D4-B50F-5C9EE7CB5DBE}" type="presOf" srcId="{18848B54-DFF8-47A7-9637-7CF1AA3FDF85}" destId="{524D9D88-2168-464E-82E2-0DBEB177F2DC}" srcOrd="1" destOrd="0" presId="urn:microsoft.com/office/officeart/2005/8/layout/vList4#2"/>
    <dgm:cxn modelId="{0015C39A-3A5C-4382-8B59-D6C0C25F5B4C}" type="presOf" srcId="{18848B54-DFF8-47A7-9637-7CF1AA3FDF85}" destId="{CD46E92B-4A30-40AB-8679-FEAF111AC01A}" srcOrd="0" destOrd="0" presId="urn:microsoft.com/office/officeart/2005/8/layout/vList4#2"/>
    <dgm:cxn modelId="{22A63DBB-0250-45DC-A9FB-A0EDE3E11013}" srcId="{DBAD3153-1948-4982-856A-30D4E1CF3A5D}" destId="{1286B750-A918-4395-934B-C4FBBB1F1209}" srcOrd="3" destOrd="0" parTransId="{323139E7-E1FC-441B-A895-AF98258BEA4F}" sibTransId="{C4C9A2A2-B949-4FD0-AADB-688E42FFC078}"/>
    <dgm:cxn modelId="{4E80F50A-DB75-4E38-9E86-A61EC2D8D469}" srcId="{DBAD3153-1948-4982-856A-30D4E1CF3A5D}" destId="{95DBAF2A-231F-45A4-A36F-A72CEC6DC407}" srcOrd="4" destOrd="0" parTransId="{45B37954-AAFC-4662-8C4A-45A5BA106D1F}" sibTransId="{7F7333CF-7D46-4381-8AA0-D1120BCDE76D}"/>
    <dgm:cxn modelId="{87210748-0D07-439E-AFE6-1FD4507B91CF}" type="presOf" srcId="{95DBAF2A-231F-45A4-A36F-A72CEC6DC407}" destId="{9064E8C9-2481-4D91-B2E1-260F8846534B}" srcOrd="1" destOrd="0" presId="urn:microsoft.com/office/officeart/2005/8/layout/vList4#2"/>
    <dgm:cxn modelId="{2D5A3663-C54B-4FFF-BC3F-EFE05C6FDD07}" type="presOf" srcId="{3EF4D020-6322-4FE9-B69B-CE4811E52D79}" destId="{31FD28EC-A508-4FC5-B955-5EE8CB2F7546}" srcOrd="1" destOrd="0" presId="urn:microsoft.com/office/officeart/2005/8/layout/vList4#2"/>
    <dgm:cxn modelId="{A0EE71D4-73DD-4C0C-AFB1-AA358A92BC8E}" srcId="{DBAD3153-1948-4982-856A-30D4E1CF3A5D}" destId="{3EF4D020-6322-4FE9-B69B-CE4811E52D79}" srcOrd="5" destOrd="0" parTransId="{BAB2BC83-6551-4815-A866-3C906F3FD316}" sibTransId="{1C931588-579E-48C9-8640-174A5DDE1209}"/>
    <dgm:cxn modelId="{AC2B6340-523B-491C-B4EF-378695AA8AC4}" srcId="{DBAD3153-1948-4982-856A-30D4E1CF3A5D}" destId="{18848B54-DFF8-47A7-9637-7CF1AA3FDF85}" srcOrd="0" destOrd="0" parTransId="{06BD2932-1E77-45C8-8F18-01BD4BB92EAF}" sibTransId="{83C5BF1D-E3DC-4B94-AE49-4DBAC2E9647C}"/>
    <dgm:cxn modelId="{EA1CC6A4-AD4B-4188-97A4-AA9947912D59}" type="presOf" srcId="{95DBAF2A-231F-45A4-A36F-A72CEC6DC407}" destId="{1B4182E2-1BF3-4453-A9C1-BE9B6DBB88F8}" srcOrd="0" destOrd="0" presId="urn:microsoft.com/office/officeart/2005/8/layout/vList4#2"/>
    <dgm:cxn modelId="{F3D1C10B-E5F0-4171-B99C-CE3A84CCB420}" type="presOf" srcId="{1286B750-A918-4395-934B-C4FBBB1F1209}" destId="{BE8E5CA7-B5DD-4DD5-89BB-0AD70C7D2ED6}" srcOrd="1" destOrd="0" presId="urn:microsoft.com/office/officeart/2005/8/layout/vList4#2"/>
    <dgm:cxn modelId="{9B03A61B-6482-4D40-AED0-292C0A6CCF11}" srcId="{DBAD3153-1948-4982-856A-30D4E1CF3A5D}" destId="{FCCE8497-AD73-49CF-B3C6-BF7AB5BDF5E0}" srcOrd="2" destOrd="0" parTransId="{E84AA48E-0EC3-42DA-A763-9A8EB9CF9CB5}" sibTransId="{5FBD200B-04EE-4CFA-820C-A7C181F3034B}"/>
    <dgm:cxn modelId="{D737130C-B6C6-489D-848F-A7ABE28E97F8}" type="presOf" srcId="{FCCE8497-AD73-49CF-B3C6-BF7AB5BDF5E0}" destId="{8D79166E-28E8-4163-83C4-05592CDF2D03}" srcOrd="1" destOrd="0" presId="urn:microsoft.com/office/officeart/2005/8/layout/vList4#2"/>
    <dgm:cxn modelId="{66F0C5B9-8CF0-4273-8DBE-34B50DE20304}" type="presParOf" srcId="{255712D4-6A71-45B0-B441-6769E27A01AB}" destId="{DAB65C57-A8AD-4E7B-8772-BF748ABC8943}" srcOrd="0" destOrd="0" presId="urn:microsoft.com/office/officeart/2005/8/layout/vList4#2"/>
    <dgm:cxn modelId="{0BAB1580-3A50-41FD-9A81-ECF848DAABE1}" type="presParOf" srcId="{DAB65C57-A8AD-4E7B-8772-BF748ABC8943}" destId="{CD46E92B-4A30-40AB-8679-FEAF111AC01A}" srcOrd="0" destOrd="0" presId="urn:microsoft.com/office/officeart/2005/8/layout/vList4#2"/>
    <dgm:cxn modelId="{3736FBE4-19A1-428A-B361-829A743BCFD5}" type="presParOf" srcId="{DAB65C57-A8AD-4E7B-8772-BF748ABC8943}" destId="{9753E6B5-51BF-4208-B190-20E90D30640E}" srcOrd="1" destOrd="0" presId="urn:microsoft.com/office/officeart/2005/8/layout/vList4#2"/>
    <dgm:cxn modelId="{372FD3C4-19A0-4D69-AB0A-A60C21F6991B}" type="presParOf" srcId="{DAB65C57-A8AD-4E7B-8772-BF748ABC8943}" destId="{524D9D88-2168-464E-82E2-0DBEB177F2DC}" srcOrd="2" destOrd="0" presId="urn:microsoft.com/office/officeart/2005/8/layout/vList4#2"/>
    <dgm:cxn modelId="{1C02C713-8F47-45FF-8A44-D0FC9125C230}" type="presParOf" srcId="{255712D4-6A71-45B0-B441-6769E27A01AB}" destId="{C2C8927D-D331-4EFC-8D3F-1E5F12DA1EEA}" srcOrd="1" destOrd="0" presId="urn:microsoft.com/office/officeart/2005/8/layout/vList4#2"/>
    <dgm:cxn modelId="{F4775105-334D-40DE-95F2-95ACA4B5A7A8}" type="presParOf" srcId="{255712D4-6A71-45B0-B441-6769E27A01AB}" destId="{A9BDC5ED-733E-4E4A-A41A-B95123ADD124}" srcOrd="2" destOrd="0" presId="urn:microsoft.com/office/officeart/2005/8/layout/vList4#2"/>
    <dgm:cxn modelId="{F1A72291-0A51-4917-B98C-73A734ABD072}" type="presParOf" srcId="{A9BDC5ED-733E-4E4A-A41A-B95123ADD124}" destId="{14FBA1A8-8ED4-43F0-889C-3FA6ECAE6267}" srcOrd="0" destOrd="0" presId="urn:microsoft.com/office/officeart/2005/8/layout/vList4#2"/>
    <dgm:cxn modelId="{4826C042-584F-4A1C-B446-8E87C74A2ADD}" type="presParOf" srcId="{A9BDC5ED-733E-4E4A-A41A-B95123ADD124}" destId="{7013999F-60E8-4ABA-967A-6CDB33B332A3}" srcOrd="1" destOrd="0" presId="urn:microsoft.com/office/officeart/2005/8/layout/vList4#2"/>
    <dgm:cxn modelId="{F5840219-8728-4BA9-83B7-8490877B1F77}" type="presParOf" srcId="{A9BDC5ED-733E-4E4A-A41A-B95123ADD124}" destId="{B7BF9CED-5C4A-4007-B7F6-2EE7C7DF4740}" srcOrd="2" destOrd="0" presId="urn:microsoft.com/office/officeart/2005/8/layout/vList4#2"/>
    <dgm:cxn modelId="{9CC7FDC4-31D1-4945-9A48-ED41F26D0830}" type="presParOf" srcId="{255712D4-6A71-45B0-B441-6769E27A01AB}" destId="{490C78CA-43C7-4851-ABCB-B8ECE99BB011}" srcOrd="3" destOrd="0" presId="urn:microsoft.com/office/officeart/2005/8/layout/vList4#2"/>
    <dgm:cxn modelId="{38BB9E6B-0D7B-4BF4-BF78-A47ABADA1EB7}" type="presParOf" srcId="{255712D4-6A71-45B0-B441-6769E27A01AB}" destId="{2138335A-0FC2-442E-A91C-9A9AE6499B6B}" srcOrd="4" destOrd="0" presId="urn:microsoft.com/office/officeart/2005/8/layout/vList4#2"/>
    <dgm:cxn modelId="{DC6430DC-7C1F-47A0-B4D4-6F5E5A28035F}" type="presParOf" srcId="{2138335A-0FC2-442E-A91C-9A9AE6499B6B}" destId="{02A5B8ED-819A-41B3-924B-3A015A8EE61F}" srcOrd="0" destOrd="0" presId="urn:microsoft.com/office/officeart/2005/8/layout/vList4#2"/>
    <dgm:cxn modelId="{EA742AF2-3B61-4030-93C3-C45EC5A8B565}" type="presParOf" srcId="{2138335A-0FC2-442E-A91C-9A9AE6499B6B}" destId="{4DE1F989-3268-4EC9-83BC-7D5DB0DE26F0}" srcOrd="1" destOrd="0" presId="urn:microsoft.com/office/officeart/2005/8/layout/vList4#2"/>
    <dgm:cxn modelId="{4A9552C6-F84E-41FB-8DAC-31370CDA9B45}" type="presParOf" srcId="{2138335A-0FC2-442E-A91C-9A9AE6499B6B}" destId="{8D79166E-28E8-4163-83C4-05592CDF2D03}" srcOrd="2" destOrd="0" presId="urn:microsoft.com/office/officeart/2005/8/layout/vList4#2"/>
    <dgm:cxn modelId="{212D413E-C2DF-42D1-8BAC-FFC5A83039F1}" type="presParOf" srcId="{255712D4-6A71-45B0-B441-6769E27A01AB}" destId="{12C78BFC-A1E6-47F1-8B35-70396D172736}" srcOrd="5" destOrd="0" presId="urn:microsoft.com/office/officeart/2005/8/layout/vList4#2"/>
    <dgm:cxn modelId="{2E7E27E4-2665-4F8A-A99A-CE8098C66333}" type="presParOf" srcId="{255712D4-6A71-45B0-B441-6769E27A01AB}" destId="{AB87580E-EDEB-4727-87B4-051DD6FA996F}" srcOrd="6" destOrd="0" presId="urn:microsoft.com/office/officeart/2005/8/layout/vList4#2"/>
    <dgm:cxn modelId="{7B4872A6-B3A1-4B8F-BCA6-57B28D4E245A}" type="presParOf" srcId="{AB87580E-EDEB-4727-87B4-051DD6FA996F}" destId="{E3D2A654-8F0F-4D3A-A716-C822C171CA75}" srcOrd="0" destOrd="0" presId="urn:microsoft.com/office/officeart/2005/8/layout/vList4#2"/>
    <dgm:cxn modelId="{FC255F11-250C-4320-9955-03D926E79BEC}" type="presParOf" srcId="{AB87580E-EDEB-4727-87B4-051DD6FA996F}" destId="{577A6DBF-D265-4A3D-B9A5-ABA3331054A9}" srcOrd="1" destOrd="0" presId="urn:microsoft.com/office/officeart/2005/8/layout/vList4#2"/>
    <dgm:cxn modelId="{5D8E7A28-B3B1-4549-B501-8981178ED8D6}" type="presParOf" srcId="{AB87580E-EDEB-4727-87B4-051DD6FA996F}" destId="{BE8E5CA7-B5DD-4DD5-89BB-0AD70C7D2ED6}" srcOrd="2" destOrd="0" presId="urn:microsoft.com/office/officeart/2005/8/layout/vList4#2"/>
    <dgm:cxn modelId="{349F57C9-D979-4DA5-8AE3-A15CC0A53A75}" type="presParOf" srcId="{255712D4-6A71-45B0-B441-6769E27A01AB}" destId="{F8D65210-BD1D-4D1F-BAD8-25632E9D946E}" srcOrd="7" destOrd="0" presId="urn:microsoft.com/office/officeart/2005/8/layout/vList4#2"/>
    <dgm:cxn modelId="{A3F203FE-46EA-4E15-B796-36637A03CE51}" type="presParOf" srcId="{255712D4-6A71-45B0-B441-6769E27A01AB}" destId="{780EE3B4-0033-4905-92BF-C4C5DAF98D4E}" srcOrd="8" destOrd="0" presId="urn:microsoft.com/office/officeart/2005/8/layout/vList4#2"/>
    <dgm:cxn modelId="{6E1C0906-89FD-4627-B6D8-1AB2FD879590}" type="presParOf" srcId="{780EE3B4-0033-4905-92BF-C4C5DAF98D4E}" destId="{1B4182E2-1BF3-4453-A9C1-BE9B6DBB88F8}" srcOrd="0" destOrd="0" presId="urn:microsoft.com/office/officeart/2005/8/layout/vList4#2"/>
    <dgm:cxn modelId="{9EA3C3AF-BA22-427D-86A4-21713922CBD6}" type="presParOf" srcId="{780EE3B4-0033-4905-92BF-C4C5DAF98D4E}" destId="{D3C14890-1896-419D-A726-E161C9F45F75}" srcOrd="1" destOrd="0" presId="urn:microsoft.com/office/officeart/2005/8/layout/vList4#2"/>
    <dgm:cxn modelId="{4A3A946D-9480-4230-BC29-802756580840}" type="presParOf" srcId="{780EE3B4-0033-4905-92BF-C4C5DAF98D4E}" destId="{9064E8C9-2481-4D91-B2E1-260F8846534B}" srcOrd="2" destOrd="0" presId="urn:microsoft.com/office/officeart/2005/8/layout/vList4#2"/>
    <dgm:cxn modelId="{61B0CC1F-26A0-4D54-B013-F4FF353969C5}" type="presParOf" srcId="{255712D4-6A71-45B0-B441-6769E27A01AB}" destId="{ED6AE37E-F958-40CA-B7C6-272E645C46AF}" srcOrd="9" destOrd="0" presId="urn:microsoft.com/office/officeart/2005/8/layout/vList4#2"/>
    <dgm:cxn modelId="{B104147D-8B0C-41BC-B5A3-DA664039497B}" type="presParOf" srcId="{255712D4-6A71-45B0-B441-6769E27A01AB}" destId="{32AAEB80-AE6F-41AD-BB32-1D4413EFD0F7}" srcOrd="10" destOrd="0" presId="urn:microsoft.com/office/officeart/2005/8/layout/vList4#2"/>
    <dgm:cxn modelId="{17242722-7216-4DCA-946D-A73339362B7E}" type="presParOf" srcId="{32AAEB80-AE6F-41AD-BB32-1D4413EFD0F7}" destId="{F97392CB-86AB-49EC-886C-A730A5755AD4}" srcOrd="0" destOrd="0" presId="urn:microsoft.com/office/officeart/2005/8/layout/vList4#2"/>
    <dgm:cxn modelId="{3C8F5DE1-902B-4236-A98D-1B936D76D81D}" type="presParOf" srcId="{32AAEB80-AE6F-41AD-BB32-1D4413EFD0F7}" destId="{85551851-D46A-4AA2-82AC-A6773F93B40E}" srcOrd="1" destOrd="0" presId="urn:microsoft.com/office/officeart/2005/8/layout/vList4#2"/>
    <dgm:cxn modelId="{5E7A7587-DADC-49ED-BEFB-014130439F0A}" type="presParOf" srcId="{32AAEB80-AE6F-41AD-BB32-1D4413EFD0F7}" destId="{31FD28EC-A508-4FC5-B955-5EE8CB2F754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49AB1-26F6-40D6-9567-892079636C13}">
      <dsp:nvSpPr>
        <dsp:cNvPr id="0" name=""/>
        <dsp:cNvSpPr/>
      </dsp:nvSpPr>
      <dsp:spPr>
        <a:xfrm>
          <a:off x="0" y="0"/>
          <a:ext cx="3929090" cy="933961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Franklin Gothic Medium" pitchFamily="34" charset="0"/>
            </a:rPr>
            <a:t>Dominancia hemisférica anormal</a:t>
          </a:r>
          <a:endParaRPr lang="es-MX" sz="2200" kern="1200" dirty="0">
            <a:latin typeface="Franklin Gothic Medium" pitchFamily="34" charset="0"/>
          </a:endParaRPr>
        </a:p>
      </dsp:txBody>
      <dsp:txXfrm>
        <a:off x="879214" y="0"/>
        <a:ext cx="3049875" cy="933961"/>
      </dsp:txXfrm>
    </dsp:sp>
    <dsp:sp modelId="{9A4EB9D7-72D7-4534-A28B-92E9017B6A45}">
      <dsp:nvSpPr>
        <dsp:cNvPr id="0" name=""/>
        <dsp:cNvSpPr/>
      </dsp:nvSpPr>
      <dsp:spPr>
        <a:xfrm>
          <a:off x="93396" y="93396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7C4F8-21F7-4463-8D29-F72361D870B8}">
      <dsp:nvSpPr>
        <dsp:cNvPr id="0" name=""/>
        <dsp:cNvSpPr/>
      </dsp:nvSpPr>
      <dsp:spPr>
        <a:xfrm>
          <a:off x="0" y="1027357"/>
          <a:ext cx="3929090" cy="9339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Franklin Gothic Medium" pitchFamily="34" charset="0"/>
            </a:rPr>
            <a:t>Disfunción del hemisferio izquierdo</a:t>
          </a:r>
          <a:endParaRPr lang="es-MX" sz="2200" kern="1200" dirty="0">
            <a:latin typeface="Franklin Gothic Medium" pitchFamily="34" charset="0"/>
          </a:endParaRPr>
        </a:p>
      </dsp:txBody>
      <dsp:txXfrm>
        <a:off x="879214" y="1027357"/>
        <a:ext cx="3049875" cy="933961"/>
      </dsp:txXfrm>
    </dsp:sp>
    <dsp:sp modelId="{51B1F22F-B2E4-4DCA-9919-40B4064A48FA}">
      <dsp:nvSpPr>
        <dsp:cNvPr id="0" name=""/>
        <dsp:cNvSpPr/>
      </dsp:nvSpPr>
      <dsp:spPr>
        <a:xfrm>
          <a:off x="93396" y="1120753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D58E7-BEA1-4066-82EA-99F2756E9533}">
      <dsp:nvSpPr>
        <dsp:cNvPr id="0" name=""/>
        <dsp:cNvSpPr/>
      </dsp:nvSpPr>
      <dsp:spPr>
        <a:xfrm>
          <a:off x="0" y="2054714"/>
          <a:ext cx="3929090" cy="93396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Franklin Gothic Medium" pitchFamily="34" charset="0"/>
            </a:rPr>
            <a:t>Lesiones bilaterales del sistema auditivo</a:t>
          </a:r>
          <a:endParaRPr lang="es-MX" sz="2200" kern="1200" dirty="0">
            <a:latin typeface="Franklin Gothic Medium" pitchFamily="34" charset="0"/>
          </a:endParaRPr>
        </a:p>
      </dsp:txBody>
      <dsp:txXfrm>
        <a:off x="879214" y="2054714"/>
        <a:ext cx="3049875" cy="933961"/>
      </dsp:txXfrm>
    </dsp:sp>
    <dsp:sp modelId="{60352454-E2F7-4EF5-BF25-71933A0A3552}">
      <dsp:nvSpPr>
        <dsp:cNvPr id="0" name=""/>
        <dsp:cNvSpPr/>
      </dsp:nvSpPr>
      <dsp:spPr>
        <a:xfrm>
          <a:off x="93396" y="2148110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40F3C-47B5-433C-8A1E-98CCF6C72AF7}">
      <dsp:nvSpPr>
        <dsp:cNvPr id="0" name=""/>
        <dsp:cNvSpPr/>
      </dsp:nvSpPr>
      <dsp:spPr>
        <a:xfrm>
          <a:off x="0" y="3082071"/>
          <a:ext cx="3929090" cy="93396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Franklin Gothic Medium" pitchFamily="34" charset="0"/>
            </a:rPr>
            <a:t>Complicaciones prenatales y perinatales</a:t>
          </a:r>
          <a:endParaRPr lang="es-MX" sz="2200" kern="1200" dirty="0">
            <a:latin typeface="Franklin Gothic Medium" pitchFamily="34" charset="0"/>
          </a:endParaRPr>
        </a:p>
      </dsp:txBody>
      <dsp:txXfrm>
        <a:off x="879214" y="3082071"/>
        <a:ext cx="3049875" cy="933961"/>
      </dsp:txXfrm>
    </dsp:sp>
    <dsp:sp modelId="{E15D7C4A-C6E8-4B37-B5E6-09CF48A8A156}">
      <dsp:nvSpPr>
        <dsp:cNvPr id="0" name=""/>
        <dsp:cNvSpPr/>
      </dsp:nvSpPr>
      <dsp:spPr>
        <a:xfrm>
          <a:off x="93396" y="3175467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828EF-E60E-4CCC-B0EB-F649F1A3CF5D}">
      <dsp:nvSpPr>
        <dsp:cNvPr id="0" name=""/>
        <dsp:cNvSpPr/>
      </dsp:nvSpPr>
      <dsp:spPr>
        <a:xfrm>
          <a:off x="0" y="4109429"/>
          <a:ext cx="3929090" cy="93396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Franklin Gothic Medium" pitchFamily="34" charset="0"/>
            </a:rPr>
            <a:t>Infecciones tempranas del SN (p.ej. meningitis)</a:t>
          </a:r>
          <a:endParaRPr lang="es-MX" sz="2200" kern="1200" dirty="0">
            <a:latin typeface="Franklin Gothic Medium" pitchFamily="34" charset="0"/>
          </a:endParaRPr>
        </a:p>
      </dsp:txBody>
      <dsp:txXfrm>
        <a:off x="879214" y="4109429"/>
        <a:ext cx="3049875" cy="933961"/>
      </dsp:txXfrm>
    </dsp:sp>
    <dsp:sp modelId="{EB1F751F-FA0C-4908-B220-C2E2CBC3B840}">
      <dsp:nvSpPr>
        <dsp:cNvPr id="0" name=""/>
        <dsp:cNvSpPr/>
      </dsp:nvSpPr>
      <dsp:spPr>
        <a:xfrm>
          <a:off x="93396" y="4202825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BD266-E31D-46FB-AC59-FA368B218C93}">
      <dsp:nvSpPr>
        <dsp:cNvPr id="0" name=""/>
        <dsp:cNvSpPr/>
      </dsp:nvSpPr>
      <dsp:spPr>
        <a:xfrm>
          <a:off x="0" y="5136786"/>
          <a:ext cx="3929090" cy="93396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Franklin Gothic Medium" pitchFamily="34" charset="0"/>
            </a:rPr>
            <a:t>Síndrome convulsivo</a:t>
          </a:r>
          <a:endParaRPr lang="es-MX" sz="2200" kern="1200" dirty="0">
            <a:latin typeface="Franklin Gothic Medium" pitchFamily="34" charset="0"/>
          </a:endParaRPr>
        </a:p>
      </dsp:txBody>
      <dsp:txXfrm>
        <a:off x="879214" y="5136786"/>
        <a:ext cx="3049875" cy="933961"/>
      </dsp:txXfrm>
    </dsp:sp>
    <dsp:sp modelId="{51620499-EA58-4921-810A-A898650050F1}">
      <dsp:nvSpPr>
        <dsp:cNvPr id="0" name=""/>
        <dsp:cNvSpPr/>
      </dsp:nvSpPr>
      <dsp:spPr>
        <a:xfrm>
          <a:off x="93396" y="5230182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6E92B-4A30-40AB-8679-FEAF111AC01A}">
      <dsp:nvSpPr>
        <dsp:cNvPr id="0" name=""/>
        <dsp:cNvSpPr/>
      </dsp:nvSpPr>
      <dsp:spPr>
        <a:xfrm>
          <a:off x="0" y="0"/>
          <a:ext cx="3929090" cy="93396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Franklin Gothic Medium" pitchFamily="34" charset="0"/>
            </a:rPr>
            <a:t>Epilepsia</a:t>
          </a:r>
          <a:endParaRPr lang="es-MX" sz="2000" kern="1200" dirty="0">
            <a:latin typeface="Franklin Gothic Medium" pitchFamily="34" charset="0"/>
          </a:endParaRPr>
        </a:p>
      </dsp:txBody>
      <dsp:txXfrm>
        <a:off x="879214" y="0"/>
        <a:ext cx="3049875" cy="933961"/>
      </dsp:txXfrm>
    </dsp:sp>
    <dsp:sp modelId="{9753E6B5-51BF-4208-B190-20E90D30640E}">
      <dsp:nvSpPr>
        <dsp:cNvPr id="0" name=""/>
        <dsp:cNvSpPr/>
      </dsp:nvSpPr>
      <dsp:spPr>
        <a:xfrm>
          <a:off x="93396" y="93396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BA1A8-8ED4-43F0-889C-3FA6ECAE6267}">
      <dsp:nvSpPr>
        <dsp:cNvPr id="0" name=""/>
        <dsp:cNvSpPr/>
      </dsp:nvSpPr>
      <dsp:spPr>
        <a:xfrm>
          <a:off x="0" y="1027357"/>
          <a:ext cx="3929090" cy="93396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Franklin Gothic Medium" pitchFamily="34" charset="0"/>
            </a:rPr>
            <a:t>Errores en la comunicación cruzada de estímulos táctiles</a:t>
          </a:r>
          <a:endParaRPr lang="es-MX" sz="2000" kern="1200" dirty="0">
            <a:latin typeface="Franklin Gothic Medium" pitchFamily="34" charset="0"/>
          </a:endParaRPr>
        </a:p>
      </dsp:txBody>
      <dsp:txXfrm>
        <a:off x="879214" y="1027357"/>
        <a:ext cx="3049875" cy="933961"/>
      </dsp:txXfrm>
    </dsp:sp>
    <dsp:sp modelId="{7013999F-60E8-4ABA-967A-6CDB33B332A3}">
      <dsp:nvSpPr>
        <dsp:cNvPr id="0" name=""/>
        <dsp:cNvSpPr/>
      </dsp:nvSpPr>
      <dsp:spPr>
        <a:xfrm>
          <a:off x="93396" y="1120753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5B8ED-819A-41B3-924B-3A015A8EE61F}">
      <dsp:nvSpPr>
        <dsp:cNvPr id="0" name=""/>
        <dsp:cNvSpPr/>
      </dsp:nvSpPr>
      <dsp:spPr>
        <a:xfrm>
          <a:off x="0" y="2054714"/>
          <a:ext cx="3929090" cy="93396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Franklin Gothic Medium" pitchFamily="34" charset="0"/>
            </a:rPr>
            <a:t>Rubeola</a:t>
          </a:r>
          <a:endParaRPr lang="es-MX" sz="2000" kern="1200" dirty="0">
            <a:latin typeface="Franklin Gothic Medium" pitchFamily="34" charset="0"/>
          </a:endParaRPr>
        </a:p>
      </dsp:txBody>
      <dsp:txXfrm>
        <a:off x="879214" y="2054714"/>
        <a:ext cx="3049875" cy="933961"/>
      </dsp:txXfrm>
    </dsp:sp>
    <dsp:sp modelId="{4DE1F989-3268-4EC9-83BC-7D5DB0DE26F0}">
      <dsp:nvSpPr>
        <dsp:cNvPr id="0" name=""/>
        <dsp:cNvSpPr/>
      </dsp:nvSpPr>
      <dsp:spPr>
        <a:xfrm>
          <a:off x="93396" y="2148110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2A654-8F0F-4D3A-A716-C822C171CA75}">
      <dsp:nvSpPr>
        <dsp:cNvPr id="0" name=""/>
        <dsp:cNvSpPr/>
      </dsp:nvSpPr>
      <dsp:spPr>
        <a:xfrm>
          <a:off x="0" y="3082071"/>
          <a:ext cx="3929090" cy="93396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Franklin Gothic Medium" pitchFamily="34" charset="0"/>
            </a:rPr>
            <a:t>Herencia</a:t>
          </a:r>
          <a:endParaRPr lang="es-MX" sz="2000" kern="1200" dirty="0">
            <a:latin typeface="Franklin Gothic Medium" pitchFamily="34" charset="0"/>
          </a:endParaRPr>
        </a:p>
      </dsp:txBody>
      <dsp:txXfrm>
        <a:off x="879214" y="3082071"/>
        <a:ext cx="3049875" cy="933961"/>
      </dsp:txXfrm>
    </dsp:sp>
    <dsp:sp modelId="{577A6DBF-D265-4A3D-B9A5-ABA3331054A9}">
      <dsp:nvSpPr>
        <dsp:cNvPr id="0" name=""/>
        <dsp:cNvSpPr/>
      </dsp:nvSpPr>
      <dsp:spPr>
        <a:xfrm>
          <a:off x="93396" y="3175467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182E2-1BF3-4453-A9C1-BE9B6DBB88F8}">
      <dsp:nvSpPr>
        <dsp:cNvPr id="0" name=""/>
        <dsp:cNvSpPr/>
      </dsp:nvSpPr>
      <dsp:spPr>
        <a:xfrm>
          <a:off x="0" y="4109429"/>
          <a:ext cx="3929090" cy="9339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Franklin Gothic Medium" pitchFamily="34" charset="0"/>
            </a:rPr>
            <a:t>Lentitud de maduración cerebral</a:t>
          </a:r>
          <a:endParaRPr lang="es-MX" sz="2000" kern="1200" dirty="0">
            <a:latin typeface="Franklin Gothic Medium" pitchFamily="34" charset="0"/>
          </a:endParaRPr>
        </a:p>
      </dsp:txBody>
      <dsp:txXfrm>
        <a:off x="879214" y="4109429"/>
        <a:ext cx="3049875" cy="933961"/>
      </dsp:txXfrm>
    </dsp:sp>
    <dsp:sp modelId="{D3C14890-1896-419D-A726-E161C9F45F75}">
      <dsp:nvSpPr>
        <dsp:cNvPr id="0" name=""/>
        <dsp:cNvSpPr/>
      </dsp:nvSpPr>
      <dsp:spPr>
        <a:xfrm>
          <a:off x="93396" y="4202825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392CB-86AB-49EC-886C-A730A5755AD4}">
      <dsp:nvSpPr>
        <dsp:cNvPr id="0" name=""/>
        <dsp:cNvSpPr/>
      </dsp:nvSpPr>
      <dsp:spPr>
        <a:xfrm>
          <a:off x="0" y="5136786"/>
          <a:ext cx="3929090" cy="933961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Franklin Gothic Medium" pitchFamily="34" charset="0"/>
            </a:rPr>
            <a:t>Pobre estimulación ambiental</a:t>
          </a:r>
          <a:endParaRPr lang="es-MX" sz="2000" kern="1200" dirty="0">
            <a:latin typeface="Franklin Gothic Medium" pitchFamily="34" charset="0"/>
          </a:endParaRPr>
        </a:p>
      </dsp:txBody>
      <dsp:txXfrm>
        <a:off x="879214" y="5136786"/>
        <a:ext cx="3049875" cy="933961"/>
      </dsp:txXfrm>
    </dsp:sp>
    <dsp:sp modelId="{85551851-D46A-4AA2-82AC-A6773F93B40E}">
      <dsp:nvSpPr>
        <dsp:cNvPr id="0" name=""/>
        <dsp:cNvSpPr/>
      </dsp:nvSpPr>
      <dsp:spPr>
        <a:xfrm>
          <a:off x="93396" y="5230182"/>
          <a:ext cx="785818" cy="747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6E12-BD3D-4488-9583-75C0D5536143}" type="datetimeFigureOut">
              <a:rPr lang="es-MX" smtClean="0"/>
              <a:pPr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6B7C-C57A-4925-82C3-B5F9D10114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sar\Videos\AREA%20DE%20BROCA.mp4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72198" y="5286388"/>
            <a:ext cx="2757462" cy="1752600"/>
          </a:xfrm>
        </p:spPr>
        <p:txBody>
          <a:bodyPr>
            <a:normAutofit/>
          </a:bodyPr>
          <a:lstStyle/>
          <a:p>
            <a:pPr algn="r"/>
            <a:r>
              <a:rPr lang="es-MX" sz="2800" dirty="0" smtClean="0">
                <a:solidFill>
                  <a:srgbClr val="002060"/>
                </a:solidFill>
                <a:latin typeface="Mistral" pitchFamily="66" charset="0"/>
              </a:rPr>
              <a:t>Erika Herrera</a:t>
            </a:r>
          </a:p>
          <a:p>
            <a:pPr algn="r"/>
            <a:r>
              <a:rPr lang="es-MX" sz="2800" dirty="0" smtClean="0">
                <a:solidFill>
                  <a:srgbClr val="002060"/>
                </a:solidFill>
                <a:latin typeface="Mistral" pitchFamily="66" charset="0"/>
              </a:rPr>
              <a:t>César Rodrigo</a:t>
            </a:r>
          </a:p>
          <a:p>
            <a:pPr algn="r"/>
            <a:r>
              <a:rPr lang="es-MX" sz="2800" dirty="0" smtClean="0">
                <a:solidFill>
                  <a:srgbClr val="FF0000"/>
                </a:solidFill>
                <a:latin typeface="Mistral" pitchFamily="66" charset="0"/>
              </a:rPr>
              <a:t>Enero 2015</a:t>
            </a:r>
            <a:endParaRPr lang="es-MX" sz="28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4" name="3 Imagen" descr="masterlogo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t="32946"/>
          <a:stretch>
            <a:fillRect/>
          </a:stretch>
        </p:blipFill>
        <p:spPr>
          <a:xfrm>
            <a:off x="2428860" y="1285860"/>
            <a:ext cx="4364461" cy="33620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Relaxed"/>
            <a:lightRig rig="threePt" dir="t"/>
          </a:scene3d>
          <a:sp3d>
            <a:bevelT prst="relaxedInset"/>
          </a:sp3d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371600" y="214290"/>
            <a:ext cx="7772400" cy="1470025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rgbClr val="002060"/>
                </a:solidFill>
                <a:latin typeface="Franklin Gothic Medium" pitchFamily="34" charset="0"/>
                <a:cs typeface="David" pitchFamily="34" charset="-79"/>
              </a:rPr>
              <a:t>Universidad Popular Autónoma de Veracruz</a:t>
            </a:r>
            <a:br>
              <a:rPr lang="es-MX" sz="2800" dirty="0" smtClean="0">
                <a:solidFill>
                  <a:srgbClr val="002060"/>
                </a:solidFill>
                <a:latin typeface="Franklin Gothic Medium" pitchFamily="34" charset="0"/>
                <a:cs typeface="David" pitchFamily="34" charset="-79"/>
              </a:rPr>
            </a:br>
            <a:r>
              <a:rPr lang="es-MX" sz="2400" dirty="0" smtClean="0">
                <a:solidFill>
                  <a:srgbClr val="002060"/>
                </a:solidFill>
                <a:latin typeface="Franklin Gothic Medium" pitchFamily="34" charset="0"/>
                <a:cs typeface="David" pitchFamily="34" charset="-79"/>
              </a:rPr>
              <a:t>Neuropsicología del Aprendizaje</a:t>
            </a:r>
            <a:endParaRPr lang="es-MX" sz="2400" dirty="0">
              <a:solidFill>
                <a:srgbClr val="002060"/>
              </a:solidFill>
              <a:latin typeface="Franklin Gothic Medium" pitchFamily="34" charset="0"/>
              <a:cs typeface="David" pitchFamily="34" charset="-79"/>
            </a:endParaRPr>
          </a:p>
        </p:txBody>
      </p:sp>
      <p:pic>
        <p:nvPicPr>
          <p:cNvPr id="6" name="5 Imagen" descr="lenguaj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57768"/>
            <a:ext cx="3167054" cy="1900232"/>
          </a:xfrm>
          <a:prstGeom prst="rect">
            <a:avLst/>
          </a:prstGeom>
        </p:spPr>
      </p:pic>
      <p:pic>
        <p:nvPicPr>
          <p:cNvPr id="7" name="6 Imagen" descr="logo UPA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1191005" cy="178595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86116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cesar-rodrigo@weebly.com</a:t>
            </a:r>
            <a:endParaRPr lang="es-MX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2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964681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Tartamudez</a:t>
            </a:r>
            <a:br>
              <a:rPr lang="es-MX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</a:br>
            <a:r>
              <a:rPr lang="es-MX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(</a:t>
            </a:r>
            <a:r>
              <a:rPr lang="es-MX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disfemia</a:t>
            </a:r>
            <a:r>
              <a:rPr lang="es-MX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)</a:t>
            </a:r>
            <a:endParaRPr lang="es-MX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071802" y="285728"/>
            <a:ext cx="5786478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Silencios, repeticiones y prolongaciones audibles involuntarias de una producción verbal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 </a:t>
            </a:r>
            <a:endParaRPr lang="es-MX" dirty="0" smtClean="0">
              <a:solidFill>
                <a:srgbClr val="00206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214281" y="1357298"/>
            <a:ext cx="4645751" cy="703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Aspecto tónico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Pausas y repeticiones en la emisión verbal</a:t>
            </a:r>
          </a:p>
        </p:txBody>
      </p:sp>
      <p:cxnSp>
        <p:nvCxnSpPr>
          <p:cNvPr id="27" name="26 Conector curvado"/>
          <p:cNvCxnSpPr>
            <a:stCxn id="24" idx="2"/>
            <a:endCxn id="25" idx="0"/>
          </p:cNvCxnSpPr>
          <p:nvPr/>
        </p:nvCxnSpPr>
        <p:spPr>
          <a:xfrm rot="5400000">
            <a:off x="4036785" y="-570958"/>
            <a:ext cx="428628" cy="34278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1 Título"/>
          <p:cNvSpPr txBox="1">
            <a:spLocks/>
          </p:cNvSpPr>
          <p:nvPr/>
        </p:nvSpPr>
        <p:spPr>
          <a:xfrm>
            <a:off x="3643306" y="2928934"/>
            <a:ext cx="2714644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Aspecto clónico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Repeticiones de silabas o palabras</a:t>
            </a:r>
          </a:p>
        </p:txBody>
      </p:sp>
      <p:cxnSp>
        <p:nvCxnSpPr>
          <p:cNvPr id="30" name="29 Conector curvado"/>
          <p:cNvCxnSpPr>
            <a:stCxn id="24" idx="2"/>
            <a:endCxn id="28" idx="0"/>
          </p:cNvCxnSpPr>
          <p:nvPr/>
        </p:nvCxnSpPr>
        <p:spPr>
          <a:xfrm rot="5400000">
            <a:off x="4482703" y="1446596"/>
            <a:ext cx="2000264" cy="9644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1 Título"/>
          <p:cNvSpPr txBox="1">
            <a:spLocks/>
          </p:cNvSpPr>
          <p:nvPr/>
        </p:nvSpPr>
        <p:spPr>
          <a:xfrm>
            <a:off x="306369" y="2214554"/>
            <a:ext cx="2571768" cy="85725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Palilalia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Repetición involuntaria de palabras o frases</a:t>
            </a:r>
          </a:p>
        </p:txBody>
      </p:sp>
      <p:sp>
        <p:nvSpPr>
          <p:cNvPr id="34" name="33 Llamada de flecha hacia arriba"/>
          <p:cNvSpPr/>
          <p:nvPr/>
        </p:nvSpPr>
        <p:spPr>
          <a:xfrm rot="1458800">
            <a:off x="667279" y="2907105"/>
            <a:ext cx="1500198" cy="1829609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Franklin Gothic Medium" pitchFamily="34" charset="0"/>
              </a:rPr>
              <a:t>Usualmente adquirida por patología cerebral</a:t>
            </a:r>
            <a:endParaRPr lang="es-MX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35" name="34 Pergamino horizontal"/>
          <p:cNvSpPr/>
          <p:nvPr/>
        </p:nvSpPr>
        <p:spPr>
          <a:xfrm>
            <a:off x="6357950" y="785794"/>
            <a:ext cx="2500330" cy="1143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Franklin Gothic Medium" pitchFamily="34" charset="0"/>
              </a:rPr>
              <a:t>4% en hombres</a:t>
            </a:r>
            <a:endParaRPr lang="es-MX" sz="800" b="1" dirty="0" smtClean="0">
              <a:latin typeface="Franklin Gothic Medium" pitchFamily="34" charset="0"/>
            </a:endParaRPr>
          </a:p>
          <a:p>
            <a:pPr algn="ctr"/>
            <a:r>
              <a:rPr lang="es-MX" sz="2000" b="1" dirty="0" smtClean="0">
                <a:latin typeface="Franklin Gothic Medium" pitchFamily="34" charset="0"/>
              </a:rPr>
              <a:t>1% en mujeres</a:t>
            </a:r>
            <a:endParaRPr lang="es-MX" sz="2000" b="1" dirty="0">
              <a:latin typeface="Franklin Gothic Medium" pitchFamily="34" charset="0"/>
            </a:endParaRPr>
          </a:p>
        </p:txBody>
      </p:sp>
      <p:sp>
        <p:nvSpPr>
          <p:cNvPr id="39" name="1 Título"/>
          <p:cNvSpPr txBox="1">
            <a:spLocks/>
          </p:cNvSpPr>
          <p:nvPr/>
        </p:nvSpPr>
        <p:spPr>
          <a:xfrm>
            <a:off x="6964789" y="1992487"/>
            <a:ext cx="1981454" cy="16525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Patrón genético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Padre tartamudo (10% de hijas, 20% de hijos)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>
              <a:solidFill>
                <a:schemeClr val="bg1"/>
              </a:solidFill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80% en gemelos idénticos </a:t>
            </a:r>
          </a:p>
        </p:txBody>
      </p:sp>
      <p:sp>
        <p:nvSpPr>
          <p:cNvPr id="40" name="1 Título"/>
          <p:cNvSpPr txBox="1">
            <a:spLocks/>
          </p:cNvSpPr>
          <p:nvPr/>
        </p:nvSpPr>
        <p:spPr>
          <a:xfrm>
            <a:off x="2477599" y="4107158"/>
            <a:ext cx="2814481" cy="8572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Factores ambientales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Divorcio de padres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Muerte en la familia, etc.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06369" y="5264175"/>
            <a:ext cx="3062714" cy="142705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Condiciones </a:t>
            </a:r>
            <a:r>
              <a:rPr lang="es-MX" sz="1600" dirty="0" smtClean="0">
                <a:solidFill>
                  <a:srgbClr val="FFFF00"/>
                </a:solidFill>
                <a:latin typeface="Franklin Gothic Demi" pitchFamily="34" charset="0"/>
                <a:ea typeface="+mj-ea"/>
                <a:cs typeface="+mj-cs"/>
              </a:rPr>
              <a:t>que ayudan a reducir la tartamudez: </a:t>
            </a:r>
            <a:r>
              <a:rPr lang="es-ES" sz="1600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Hablar solo, relajarse, cantar, hablar y escribir, hablar lento y prolongado y otras</a:t>
            </a:r>
            <a:r>
              <a:rPr lang="es-MX" sz="1600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5743122" y="4370738"/>
            <a:ext cx="3203121" cy="159988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En los tartamudos hay una mayor participación del cerebelo y del hemisferio derecho en el proceso del habla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3" grpId="0" animBg="1"/>
      <p:bldP spid="34" grpId="1" animBg="1"/>
      <p:bldP spid="35" grpId="0" animBg="1"/>
      <p:bldP spid="39" grpId="0" animBg="1"/>
      <p:bldP spid="40" grpId="0" animBg="1"/>
      <p:bldP spid="1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1772816"/>
            <a:ext cx="7488832" cy="1200329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all" spc="600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¡Gracias mil!</a:t>
            </a:r>
            <a:endParaRPr lang="es-ES" sz="7200" b="1" cap="all" spc="600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AREA DE BROC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836712"/>
            <a:ext cx="7416824" cy="5562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0582465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Flecha doblada hacia arriba"/>
          <p:cNvSpPr/>
          <p:nvPr/>
        </p:nvSpPr>
        <p:spPr>
          <a:xfrm>
            <a:off x="5143504" y="4143380"/>
            <a:ext cx="1143008" cy="642942"/>
          </a:xfrm>
          <a:prstGeom prst="bentUpArrow">
            <a:avLst>
              <a:gd name="adj1" fmla="val 25000"/>
              <a:gd name="adj2" fmla="val 26077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doblada hacia arriba"/>
          <p:cNvSpPr/>
          <p:nvPr/>
        </p:nvSpPr>
        <p:spPr>
          <a:xfrm flipV="1">
            <a:off x="6786578" y="3000372"/>
            <a:ext cx="1285884" cy="642942"/>
          </a:xfrm>
          <a:prstGeom prst="bentUpArrow">
            <a:avLst>
              <a:gd name="adj1" fmla="val 25000"/>
              <a:gd name="adj2" fmla="val 26077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doblada hacia arriba"/>
          <p:cNvSpPr/>
          <p:nvPr/>
        </p:nvSpPr>
        <p:spPr>
          <a:xfrm rot="16200000" flipH="1">
            <a:off x="7179487" y="5322107"/>
            <a:ext cx="857256" cy="785818"/>
          </a:xfrm>
          <a:prstGeom prst="bentUpArrow">
            <a:avLst>
              <a:gd name="adj1" fmla="val 25000"/>
              <a:gd name="adj2" fmla="val 26077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2643174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rgbClr val="002060"/>
                </a:solidFill>
                <a:latin typeface="Franklin Gothic Medium" pitchFamily="34" charset="0"/>
              </a:rPr>
              <a:t>Disfasia del desarrollo</a:t>
            </a:r>
            <a:endParaRPr lang="es-MX" sz="36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4" name="3 Llamada de flecha a la izquierda"/>
          <p:cNvSpPr/>
          <p:nvPr/>
        </p:nvSpPr>
        <p:spPr>
          <a:xfrm>
            <a:off x="2500298" y="0"/>
            <a:ext cx="4071966" cy="1785950"/>
          </a:xfrm>
          <a:prstGeom prst="leftArrow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 descr="disfasia-concepto_opt400x3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0"/>
            <a:ext cx="2643206" cy="1785926"/>
          </a:xfrm>
        </p:spPr>
      </p:pic>
      <p:sp>
        <p:nvSpPr>
          <p:cNvPr id="9" name="8 Nube"/>
          <p:cNvSpPr/>
          <p:nvPr/>
        </p:nvSpPr>
        <p:spPr>
          <a:xfrm>
            <a:off x="6286512" y="428604"/>
            <a:ext cx="2643206" cy="1500198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Franklin Gothic Medium" pitchFamily="34" charset="0"/>
              </a:rPr>
              <a:t>No atribuible a retraso mental</a:t>
            </a:r>
            <a:endParaRPr lang="es-MX" sz="2000" b="1" dirty="0">
              <a:latin typeface="Franklin Gothic Medium" pitchFamily="34" charset="0"/>
            </a:endParaRPr>
          </a:p>
        </p:txBody>
      </p:sp>
      <p:sp>
        <p:nvSpPr>
          <p:cNvPr id="11" name="10 Flecha doblada hacia arriba"/>
          <p:cNvSpPr/>
          <p:nvPr/>
        </p:nvSpPr>
        <p:spPr>
          <a:xfrm>
            <a:off x="2500298" y="5429264"/>
            <a:ext cx="1857388" cy="642942"/>
          </a:xfrm>
          <a:prstGeom prst="bent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Decágono"/>
          <p:cNvSpPr/>
          <p:nvPr/>
        </p:nvSpPr>
        <p:spPr>
          <a:xfrm>
            <a:off x="571472" y="4714884"/>
            <a:ext cx="2428892" cy="1571636"/>
          </a:xfrm>
          <a:prstGeom prst="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1 AÑO</a:t>
            </a:r>
          </a:p>
          <a:p>
            <a:pPr algn="ctr"/>
            <a:r>
              <a:rPr lang="es-MX" sz="1600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Adquisición de importante repertorio léxico</a:t>
            </a:r>
          </a:p>
          <a:p>
            <a:pPr algn="ctr"/>
            <a:r>
              <a:rPr lang="es-MX" sz="1600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(10 palabras)</a:t>
            </a:r>
            <a:endParaRPr lang="es-MX" sz="1600" dirty="0">
              <a:solidFill>
                <a:sysClr val="windowText" lastClr="000000"/>
              </a:solidFill>
              <a:latin typeface="Franklin Gothic Medium" pitchFamily="34" charset="0"/>
            </a:endParaRPr>
          </a:p>
        </p:txBody>
      </p:sp>
      <p:sp>
        <p:nvSpPr>
          <p:cNvPr id="13" name="12 Decágono"/>
          <p:cNvSpPr/>
          <p:nvPr/>
        </p:nvSpPr>
        <p:spPr>
          <a:xfrm>
            <a:off x="3143240" y="3571876"/>
            <a:ext cx="2143140" cy="1857388"/>
          </a:xfrm>
          <a:prstGeom prst="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18 MESES</a:t>
            </a:r>
          </a:p>
          <a:p>
            <a:pPr algn="ctr"/>
            <a:r>
              <a:rPr lang="es-MX" sz="1600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Incremento acelerado</a:t>
            </a:r>
          </a:p>
          <a:p>
            <a:pPr algn="ctr"/>
            <a:r>
              <a:rPr lang="es-MX" sz="1600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(50 palabras)</a:t>
            </a:r>
          </a:p>
          <a:p>
            <a:pPr algn="ctr"/>
            <a:r>
              <a:rPr lang="es-MX" sz="1600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(Combinación de dos palabras)</a:t>
            </a:r>
            <a:endParaRPr lang="es-MX" sz="1600" dirty="0">
              <a:solidFill>
                <a:sysClr val="windowText" lastClr="000000"/>
              </a:solidFill>
              <a:latin typeface="Franklin Gothic Medium" pitchFamily="34" charset="0"/>
            </a:endParaRPr>
          </a:p>
        </p:txBody>
      </p:sp>
      <p:sp>
        <p:nvSpPr>
          <p:cNvPr id="14" name="13 Decágono"/>
          <p:cNvSpPr/>
          <p:nvPr/>
        </p:nvSpPr>
        <p:spPr>
          <a:xfrm>
            <a:off x="5214942" y="2571744"/>
            <a:ext cx="1714512" cy="1571636"/>
          </a:xfrm>
          <a:prstGeom prst="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24 MESES</a:t>
            </a:r>
          </a:p>
          <a:p>
            <a:pPr algn="ctr"/>
            <a:r>
              <a:rPr lang="es-MX" sz="1600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300 palabras</a:t>
            </a:r>
            <a:endParaRPr lang="es-MX" sz="1600" dirty="0">
              <a:solidFill>
                <a:sysClr val="windowText" lastClr="000000"/>
              </a:solidFill>
              <a:latin typeface="Franklin Gothic Medium" pitchFamily="34" charset="0"/>
            </a:endParaRPr>
          </a:p>
        </p:txBody>
      </p:sp>
      <p:sp>
        <p:nvSpPr>
          <p:cNvPr id="16" name="15 Decágono"/>
          <p:cNvSpPr/>
          <p:nvPr/>
        </p:nvSpPr>
        <p:spPr>
          <a:xfrm>
            <a:off x="6929454" y="3643314"/>
            <a:ext cx="2000264" cy="1643074"/>
          </a:xfrm>
          <a:prstGeom prst="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4-5 AÑOS</a:t>
            </a:r>
          </a:p>
          <a:p>
            <a:pPr algn="ctr"/>
            <a:r>
              <a:rPr lang="es-MX" sz="1600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Desarrollo fonológico completo y léxico básico</a:t>
            </a:r>
            <a:endParaRPr lang="es-MX" sz="1600" dirty="0">
              <a:solidFill>
                <a:sysClr val="windowText" lastClr="000000"/>
              </a:solidFill>
              <a:latin typeface="Franklin Gothic Medium" pitchFamily="34" charset="0"/>
            </a:endParaRPr>
          </a:p>
        </p:txBody>
      </p:sp>
      <p:sp>
        <p:nvSpPr>
          <p:cNvPr id="18" name="17 Decágono"/>
          <p:cNvSpPr/>
          <p:nvPr/>
        </p:nvSpPr>
        <p:spPr>
          <a:xfrm>
            <a:off x="5214942" y="5143512"/>
            <a:ext cx="2000264" cy="1500198"/>
          </a:xfrm>
          <a:prstGeom prst="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5-12 AÑOS</a:t>
            </a:r>
          </a:p>
          <a:p>
            <a:pPr algn="ctr"/>
            <a:r>
              <a:rPr lang="es-MX" sz="1600" dirty="0" smtClean="0">
                <a:solidFill>
                  <a:sysClr val="windowText" lastClr="000000"/>
                </a:solidFill>
                <a:latin typeface="Franklin Gothic Medium" pitchFamily="34" charset="0"/>
              </a:rPr>
              <a:t>Desarrollo de consciencia </a:t>
            </a:r>
            <a:r>
              <a:rPr lang="es-MX" sz="1600" dirty="0" err="1" smtClean="0">
                <a:solidFill>
                  <a:sysClr val="windowText" lastClr="000000"/>
                </a:solidFill>
                <a:latin typeface="Franklin Gothic Medium" pitchFamily="34" charset="0"/>
              </a:rPr>
              <a:t>metalingüistica</a:t>
            </a:r>
            <a:endParaRPr lang="es-MX" sz="1600" dirty="0">
              <a:solidFill>
                <a:sysClr val="windowText" lastClr="000000"/>
              </a:solidFill>
              <a:latin typeface="Franklin Gothic Medium" pitchFamily="34" charset="0"/>
            </a:endParaRPr>
          </a:p>
        </p:txBody>
      </p:sp>
      <p:pic>
        <p:nvPicPr>
          <p:cNvPr id="20" name="19 Imagen" descr="93B704EEE.jpg"/>
          <p:cNvPicPr>
            <a:picLocks noChangeAspect="1"/>
          </p:cNvPicPr>
          <p:nvPr/>
        </p:nvPicPr>
        <p:blipFill>
          <a:blip r:embed="rId3" cstate="print"/>
          <a:srcRect r="33594"/>
          <a:stretch>
            <a:fillRect/>
          </a:stretch>
        </p:blipFill>
        <p:spPr>
          <a:xfrm>
            <a:off x="928662" y="2071678"/>
            <a:ext cx="1714847" cy="171887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20 CuadroTexto"/>
          <p:cNvSpPr txBox="1"/>
          <p:nvPr/>
        </p:nvSpPr>
        <p:spPr>
          <a:xfrm>
            <a:off x="785786" y="278605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FF00"/>
                </a:solidFill>
              </a:rPr>
              <a:t>Variable en función </a:t>
            </a:r>
          </a:p>
          <a:p>
            <a:pPr algn="ctr"/>
            <a:r>
              <a:rPr lang="es-MX" b="1" dirty="0" smtClean="0">
                <a:solidFill>
                  <a:srgbClr val="FFFF00"/>
                </a:solidFill>
              </a:rPr>
              <a:t>de las condiciones</a:t>
            </a:r>
          </a:p>
          <a:p>
            <a:pPr algn="ctr"/>
            <a:r>
              <a:rPr lang="es-MX" b="1" dirty="0" smtClean="0">
                <a:solidFill>
                  <a:srgbClr val="FFFF00"/>
                </a:solidFill>
              </a:rPr>
              <a:t>ambientales y </a:t>
            </a:r>
          </a:p>
          <a:p>
            <a:pPr algn="ctr"/>
            <a:r>
              <a:rPr lang="es-MX" b="1" dirty="0" smtClean="0">
                <a:solidFill>
                  <a:srgbClr val="FFFF00"/>
                </a:solidFill>
              </a:rPr>
              <a:t>socioeconómicas</a:t>
            </a:r>
            <a:endParaRPr lang="es-MX" b="1" dirty="0">
              <a:solidFill>
                <a:srgbClr val="FFFF00"/>
              </a:solidFill>
            </a:endParaRPr>
          </a:p>
        </p:txBody>
      </p:sp>
      <p:pic>
        <p:nvPicPr>
          <p:cNvPr id="10" name="9 Imagen" descr="niño de un año.jpg"/>
          <p:cNvPicPr>
            <a:picLocks noChangeAspect="1"/>
          </p:cNvPicPr>
          <p:nvPr/>
        </p:nvPicPr>
        <p:blipFill>
          <a:blip r:embed="rId4" cstate="print"/>
          <a:srcRect l="3066" r="31005"/>
          <a:stretch>
            <a:fillRect/>
          </a:stretch>
        </p:blipFill>
        <p:spPr>
          <a:xfrm>
            <a:off x="285720" y="1571612"/>
            <a:ext cx="3071834" cy="2703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5" grpId="0" animBg="1"/>
      <p:bldP spid="4" grpId="1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68" t="2586" r="11042" b="4310"/>
          <a:stretch>
            <a:fillRect/>
          </a:stretch>
        </p:blipFill>
        <p:spPr bwMode="auto">
          <a:xfrm>
            <a:off x="3000364" y="3500438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Llamada con línea 3"/>
          <p:cNvSpPr/>
          <p:nvPr/>
        </p:nvSpPr>
        <p:spPr>
          <a:xfrm>
            <a:off x="7072330" y="2928934"/>
            <a:ext cx="1571636" cy="1285884"/>
          </a:xfrm>
          <a:prstGeom prst="borderCallout3">
            <a:avLst>
              <a:gd name="adj1" fmla="val 11868"/>
              <a:gd name="adj2" fmla="val -3641"/>
              <a:gd name="adj3" fmla="val 18750"/>
              <a:gd name="adj4" fmla="val -16667"/>
              <a:gd name="adj5" fmla="val 40359"/>
              <a:gd name="adj6" fmla="val -42004"/>
              <a:gd name="adj7" fmla="val 93465"/>
              <a:gd name="adj8" fmla="val -590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Retardo simple en la adquisición del lenguaje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(31.2%)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3" name="22 Llamada con línea 3"/>
          <p:cNvSpPr/>
          <p:nvPr/>
        </p:nvSpPr>
        <p:spPr>
          <a:xfrm>
            <a:off x="7215206" y="4357694"/>
            <a:ext cx="1143008" cy="857256"/>
          </a:xfrm>
          <a:prstGeom prst="borderCallout3">
            <a:avLst>
              <a:gd name="adj1" fmla="val 25632"/>
              <a:gd name="adj2" fmla="val -4463"/>
              <a:gd name="adj3" fmla="val 41116"/>
              <a:gd name="adj4" fmla="val -14086"/>
              <a:gd name="adj5" fmla="val 67886"/>
              <a:gd name="adj6" fmla="val -16198"/>
              <a:gd name="adj7" fmla="val 64218"/>
              <a:gd name="adj8" fmla="val -602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Disfasia de desarrollo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(7.4%)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4" name="23 Llamada con línea 3"/>
          <p:cNvSpPr/>
          <p:nvPr/>
        </p:nvSpPr>
        <p:spPr>
          <a:xfrm>
            <a:off x="7000892" y="5357826"/>
            <a:ext cx="1428760" cy="85725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0037"/>
              <a:gd name="adj6" fmla="val -31681"/>
              <a:gd name="adj7" fmla="val -4599"/>
              <a:gd name="adj8" fmla="val -507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Afasia infantil adquirida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(0.6%)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5" name="24 Llamada con línea 3"/>
          <p:cNvSpPr/>
          <p:nvPr/>
        </p:nvSpPr>
        <p:spPr>
          <a:xfrm>
            <a:off x="4572000" y="6000768"/>
            <a:ext cx="1857388" cy="500066"/>
          </a:xfrm>
          <a:prstGeom prst="borderCallout3">
            <a:avLst>
              <a:gd name="adj1" fmla="val 18750"/>
              <a:gd name="adj2" fmla="val -8333"/>
              <a:gd name="adj3" fmla="val -22540"/>
              <a:gd name="adj4" fmla="val -11339"/>
              <a:gd name="adj5" fmla="val -76137"/>
              <a:gd name="adj6" fmla="val -7040"/>
              <a:gd name="adj7" fmla="val -187455"/>
              <a:gd name="adj8" fmla="val -27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Retardo cognitivo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(36.8%)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6" name="25 Llamada con línea 3"/>
          <p:cNvSpPr/>
          <p:nvPr/>
        </p:nvSpPr>
        <p:spPr>
          <a:xfrm>
            <a:off x="1643042" y="2214554"/>
            <a:ext cx="1285884" cy="857256"/>
          </a:xfrm>
          <a:prstGeom prst="borderCallout3">
            <a:avLst>
              <a:gd name="adj1" fmla="val 113373"/>
              <a:gd name="adj2" fmla="val 84570"/>
              <a:gd name="adj3" fmla="val 161544"/>
              <a:gd name="adj4" fmla="val 102616"/>
              <a:gd name="adj5" fmla="val 188315"/>
              <a:gd name="adj6" fmla="val 112834"/>
              <a:gd name="adj7" fmla="val 225937"/>
              <a:gd name="adj8" fmla="val 1442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Hipoacusia/</a:t>
            </a:r>
          </a:p>
          <a:p>
            <a:pPr algn="ctr"/>
            <a:r>
              <a:rPr lang="es-MX" sz="1600" b="1" dirty="0" smtClean="0"/>
              <a:t>Sordera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(10.4%)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7" name="26 Llamada con línea 3"/>
          <p:cNvSpPr/>
          <p:nvPr/>
        </p:nvSpPr>
        <p:spPr>
          <a:xfrm>
            <a:off x="3286116" y="2714620"/>
            <a:ext cx="1214446" cy="571504"/>
          </a:xfrm>
          <a:prstGeom prst="borderCallout3">
            <a:avLst>
              <a:gd name="adj1" fmla="val 119394"/>
              <a:gd name="adj2" fmla="val 46316"/>
              <a:gd name="adj3" fmla="val 152943"/>
              <a:gd name="adj4" fmla="val 45268"/>
              <a:gd name="adj5" fmla="val 182294"/>
              <a:gd name="adj6" fmla="val 55757"/>
              <a:gd name="adj7" fmla="val 217335"/>
              <a:gd name="adj8" fmla="val 743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Tartamudez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(6.8%)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8" name="27 Llamada con línea 3"/>
          <p:cNvSpPr/>
          <p:nvPr/>
        </p:nvSpPr>
        <p:spPr>
          <a:xfrm>
            <a:off x="5214942" y="2786058"/>
            <a:ext cx="928694" cy="500066"/>
          </a:xfrm>
          <a:prstGeom prst="borderCallout3">
            <a:avLst>
              <a:gd name="adj1" fmla="val 42345"/>
              <a:gd name="adj2" fmla="val -13097"/>
              <a:gd name="adj3" fmla="val 77736"/>
              <a:gd name="adj4" fmla="val -45253"/>
              <a:gd name="adj5" fmla="val 121466"/>
              <a:gd name="adj6" fmla="val -65031"/>
              <a:gd name="adj7" fmla="val 193003"/>
              <a:gd name="adj8" fmla="val -586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Otros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(6.8%)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pic>
        <p:nvPicPr>
          <p:cNvPr id="29" name="28 Imagen" descr="taquil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2242897" cy="3072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00496" y="435769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DIAGNÓSTICO</a:t>
            </a:r>
            <a:endParaRPr lang="es-MX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86439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592" t="5172" r="8163" b="6896"/>
          <a:stretch>
            <a:fillRect/>
          </a:stretch>
        </p:blipFill>
        <p:spPr bwMode="auto">
          <a:xfrm>
            <a:off x="2809162" y="3357562"/>
            <a:ext cx="41917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Llamada con línea 3"/>
          <p:cNvSpPr/>
          <p:nvPr/>
        </p:nvSpPr>
        <p:spPr>
          <a:xfrm>
            <a:off x="7072330" y="2928934"/>
            <a:ext cx="1500198" cy="857256"/>
          </a:xfrm>
          <a:prstGeom prst="borderCallout3">
            <a:avLst>
              <a:gd name="adj1" fmla="val 11868"/>
              <a:gd name="adj2" fmla="val -3641"/>
              <a:gd name="adj3" fmla="val 18750"/>
              <a:gd name="adj4" fmla="val -16667"/>
              <a:gd name="adj5" fmla="val 141864"/>
              <a:gd name="adj6" fmla="val -74446"/>
              <a:gd name="adj7" fmla="val 146798"/>
              <a:gd name="adj8" fmla="val -776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Daño cerebral temprano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(49%)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4" name="23 Llamada con línea 3"/>
          <p:cNvSpPr/>
          <p:nvPr/>
        </p:nvSpPr>
        <p:spPr>
          <a:xfrm>
            <a:off x="5500694" y="5786454"/>
            <a:ext cx="2071702" cy="571504"/>
          </a:xfrm>
          <a:prstGeom prst="borderCallout3">
            <a:avLst>
              <a:gd name="adj1" fmla="val 18750"/>
              <a:gd name="adj2" fmla="val -8333"/>
              <a:gd name="adj3" fmla="val -19959"/>
              <a:gd name="adj4" fmla="val -11339"/>
              <a:gd name="adj5" fmla="val -57704"/>
              <a:gd name="adj6" fmla="val -19028"/>
              <a:gd name="adj7" fmla="val -133630"/>
              <a:gd name="adj8" fmla="val -440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err="1" smtClean="0"/>
              <a:t>Otopatías</a:t>
            </a:r>
            <a:r>
              <a:rPr lang="es-MX" sz="1600" b="1" dirty="0" smtClean="0"/>
              <a:t> tempranas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(10%)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5" name="24 Llamada con línea 3"/>
          <p:cNvSpPr/>
          <p:nvPr/>
        </p:nvSpPr>
        <p:spPr>
          <a:xfrm>
            <a:off x="2643174" y="5715016"/>
            <a:ext cx="1428760" cy="857256"/>
          </a:xfrm>
          <a:prstGeom prst="borderCallout3">
            <a:avLst>
              <a:gd name="adj1" fmla="val -17379"/>
              <a:gd name="adj2" fmla="val 47409"/>
              <a:gd name="adj3" fmla="val -56948"/>
              <a:gd name="adj4" fmla="val 46467"/>
              <a:gd name="adj5" fmla="val -89900"/>
              <a:gd name="adj6" fmla="val 48701"/>
              <a:gd name="adj7" fmla="val -128960"/>
              <a:gd name="adj8" fmla="val 684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Factores ambientales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(24%)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6" name="25 Llamada con línea 3"/>
          <p:cNvSpPr/>
          <p:nvPr/>
        </p:nvSpPr>
        <p:spPr>
          <a:xfrm>
            <a:off x="1357290" y="3429000"/>
            <a:ext cx="1285884" cy="857256"/>
          </a:xfrm>
          <a:prstGeom prst="borderCallout3">
            <a:avLst>
              <a:gd name="adj1" fmla="val 32513"/>
              <a:gd name="adj2" fmla="val 108656"/>
              <a:gd name="adj3" fmla="val 32513"/>
              <a:gd name="adj4" fmla="val 128996"/>
              <a:gd name="adj5" fmla="val 35198"/>
              <a:gd name="adj6" fmla="val 158712"/>
              <a:gd name="adj7" fmla="val 50454"/>
              <a:gd name="adj8" fmla="val 1855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Factores emocionales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(11%)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7" name="26 Llamada con línea 3"/>
          <p:cNvSpPr/>
          <p:nvPr/>
        </p:nvSpPr>
        <p:spPr>
          <a:xfrm>
            <a:off x="3286116" y="2357430"/>
            <a:ext cx="1214446" cy="928694"/>
          </a:xfrm>
          <a:prstGeom prst="borderCallout3">
            <a:avLst>
              <a:gd name="adj1" fmla="val 113042"/>
              <a:gd name="adj2" fmla="val 46316"/>
              <a:gd name="adj3" fmla="val 122770"/>
              <a:gd name="adj4" fmla="val 59841"/>
              <a:gd name="adj5" fmla="val 129887"/>
              <a:gd name="adj6" fmla="val 73973"/>
              <a:gd name="adj7" fmla="val 145872"/>
              <a:gd name="adj8" fmla="val 864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Factores familiares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(10.8%)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28" name="27 Llamada con línea 3"/>
          <p:cNvSpPr/>
          <p:nvPr/>
        </p:nvSpPr>
        <p:spPr>
          <a:xfrm>
            <a:off x="5072066" y="2643182"/>
            <a:ext cx="1285884" cy="857256"/>
          </a:xfrm>
          <a:prstGeom prst="borderCallout3">
            <a:avLst>
              <a:gd name="adj1" fmla="val 44066"/>
              <a:gd name="adj2" fmla="val -7362"/>
              <a:gd name="adj3" fmla="val 69134"/>
              <a:gd name="adj4" fmla="val -18873"/>
              <a:gd name="adj5" fmla="val 92219"/>
              <a:gd name="adj6" fmla="val -24888"/>
              <a:gd name="adj7" fmla="val 120746"/>
              <a:gd name="adj8" fmla="val -231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No determinado</a:t>
            </a:r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(2%)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pic>
        <p:nvPicPr>
          <p:cNvPr id="15" name="14 Imagen" descr="comunica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786454"/>
            <a:ext cx="2422295" cy="107154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143372" y="421481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ETIOLOGÍA</a:t>
            </a:r>
            <a:endParaRPr lang="es-MX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86439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2971792" cy="1725602"/>
          </a:xfrm>
        </p:spPr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rgbClr val="002060"/>
                </a:solidFill>
                <a:latin typeface="Franklin Gothic Medium" pitchFamily="34" charset="0"/>
              </a:rPr>
              <a:t>Trastornos en el desarrollo del lenguaje</a:t>
            </a:r>
            <a:endParaRPr lang="es-MX" sz="36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2071678"/>
            <a:ext cx="3929090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Afasia congénita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Afasia de desarrollo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Afasia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Disfasia de desarrollo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Disfunción audio-perceptiva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Afasia relativa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Afasia </a:t>
            </a:r>
            <a:r>
              <a:rPr lang="es-MX" sz="2400" dirty="0" err="1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ideopática</a:t>
            </a:r>
            <a:endParaRPr lang="es-MX" sz="2400" dirty="0" smtClean="0">
              <a:solidFill>
                <a:srgbClr val="FF0000"/>
              </a:solidFill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err="1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Audiomudez</a:t>
            </a:r>
            <a:r>
              <a: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, etc.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571604" y="1714488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4" name="13 Grupo"/>
          <p:cNvGrpSpPr/>
          <p:nvPr/>
        </p:nvGrpSpPr>
        <p:grpSpPr>
          <a:xfrm>
            <a:off x="4214810" y="4143380"/>
            <a:ext cx="1928826" cy="1071570"/>
            <a:chOff x="4286248" y="4000504"/>
            <a:chExt cx="1928826" cy="1071570"/>
          </a:xfrm>
        </p:grpSpPr>
        <p:sp>
          <p:nvSpPr>
            <p:cNvPr id="9" name="1 Título"/>
            <p:cNvSpPr txBox="1">
              <a:spLocks/>
            </p:cNvSpPr>
            <p:nvPr/>
          </p:nvSpPr>
          <p:spPr>
            <a:xfrm>
              <a:off x="4286248" y="4000504"/>
              <a:ext cx="857256" cy="10715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2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9000" dirty="0" smtClean="0">
                  <a:solidFill>
                    <a:schemeClr val="accent4">
                      <a:lumMod val="50000"/>
                    </a:schemeClr>
                  </a:solidFill>
                  <a:latin typeface="Franklin Gothic Medium" pitchFamily="34" charset="0"/>
                  <a:ea typeface="+mj-ea"/>
                  <a:cs typeface="+mj-cs"/>
                </a:rPr>
                <a:t>A</a:t>
              </a:r>
              <a:endParaRPr lang="es-MX" sz="24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endParaRPr>
            </a:p>
          </p:txBody>
        </p:sp>
        <p:sp>
          <p:nvSpPr>
            <p:cNvPr id="11" name="1 Título"/>
            <p:cNvSpPr txBox="1">
              <a:spLocks/>
            </p:cNvSpPr>
            <p:nvPr/>
          </p:nvSpPr>
          <p:spPr>
            <a:xfrm>
              <a:off x="5000628" y="4000504"/>
              <a:ext cx="1214446" cy="10001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400" dirty="0" err="1" smtClean="0">
                  <a:solidFill>
                    <a:schemeClr val="accent4">
                      <a:lumMod val="50000"/>
                    </a:schemeClr>
                  </a:solidFill>
                  <a:latin typeface="Franklin Gothic Medium" pitchFamily="34" charset="0"/>
                  <a:ea typeface="+mj-ea"/>
                  <a:cs typeface="+mj-cs"/>
                </a:rPr>
                <a:t>lexia</a:t>
              </a:r>
              <a:endParaRPr lang="es-MX" sz="24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400" dirty="0" smtClean="0">
                  <a:solidFill>
                    <a:schemeClr val="accent4">
                      <a:lumMod val="50000"/>
                    </a:schemeClr>
                  </a:solidFill>
                  <a:latin typeface="Franklin Gothic Medium" pitchFamily="34" charset="0"/>
                  <a:ea typeface="+mj-ea"/>
                  <a:cs typeface="+mj-cs"/>
                </a:rPr>
                <a:t>c</a:t>
              </a:r>
              <a:r>
                <a:rPr kumimoji="0" lang="es-MX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Franklin Gothic Medium" pitchFamily="34" charset="0"/>
                  <a:ea typeface="+mj-ea"/>
                  <a:cs typeface="+mj-cs"/>
                </a:rPr>
                <a:t>alculia</a:t>
              </a:r>
              <a:endPara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400" dirty="0" err="1" smtClean="0">
                  <a:solidFill>
                    <a:schemeClr val="accent4">
                      <a:lumMod val="50000"/>
                    </a:schemeClr>
                  </a:solidFill>
                  <a:latin typeface="Franklin Gothic Medium" pitchFamily="34" charset="0"/>
                  <a:ea typeface="+mj-ea"/>
                  <a:cs typeface="+mj-cs"/>
                </a:rPr>
                <a:t>praxia</a:t>
              </a:r>
              <a:endParaRPr lang="es-MX" sz="24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2400" dirty="0" smtClean="0">
                <a:solidFill>
                  <a:schemeClr val="accent4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010020" y="2214554"/>
            <a:ext cx="2919434" cy="1223970"/>
            <a:chOff x="4010020" y="2214554"/>
            <a:chExt cx="2919434" cy="1223970"/>
          </a:xfrm>
        </p:grpSpPr>
        <p:sp>
          <p:nvSpPr>
            <p:cNvPr id="8" name="1 Título"/>
            <p:cNvSpPr txBox="1">
              <a:spLocks/>
            </p:cNvSpPr>
            <p:nvPr/>
          </p:nvSpPr>
          <p:spPr>
            <a:xfrm>
              <a:off x="5357818" y="2214554"/>
              <a:ext cx="1571636" cy="10001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400" dirty="0" err="1" smtClean="0">
                  <a:solidFill>
                    <a:schemeClr val="accent3">
                      <a:lumMod val="50000"/>
                    </a:schemeClr>
                  </a:solidFill>
                  <a:latin typeface="Franklin Gothic Medium" pitchFamily="34" charset="0"/>
                  <a:ea typeface="+mj-ea"/>
                  <a:cs typeface="+mj-cs"/>
                </a:rPr>
                <a:t>lexia</a:t>
              </a:r>
              <a:endParaRPr lang="es-MX" sz="2400" dirty="0" smtClean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400" dirty="0" smtClean="0">
                  <a:solidFill>
                    <a:schemeClr val="accent3">
                      <a:lumMod val="50000"/>
                    </a:schemeClr>
                  </a:solidFill>
                  <a:latin typeface="Franklin Gothic Medium" pitchFamily="34" charset="0"/>
                  <a:ea typeface="+mj-ea"/>
                  <a:cs typeface="+mj-cs"/>
                </a:rPr>
                <a:t>c</a:t>
              </a:r>
              <a:r>
                <a:rPr kumimoji="0" lang="es-MX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Franklin Gothic Medium" pitchFamily="34" charset="0"/>
                  <a:ea typeface="+mj-ea"/>
                  <a:cs typeface="+mj-cs"/>
                </a:rPr>
                <a:t>alculia</a:t>
              </a:r>
              <a:endPara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400" dirty="0" err="1" smtClean="0">
                  <a:solidFill>
                    <a:schemeClr val="accent3">
                      <a:lumMod val="50000"/>
                    </a:schemeClr>
                  </a:solidFill>
                  <a:latin typeface="Franklin Gothic Medium" pitchFamily="34" charset="0"/>
                  <a:ea typeface="+mj-ea"/>
                  <a:cs typeface="+mj-cs"/>
                </a:rPr>
                <a:t>praxia</a:t>
              </a:r>
              <a:endParaRPr lang="es-MX" sz="2400" dirty="0" smtClean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endParaRPr>
            </a:p>
          </p:txBody>
        </p:sp>
        <p:sp>
          <p:nvSpPr>
            <p:cNvPr id="12" name="1 Título"/>
            <p:cNvSpPr txBox="1">
              <a:spLocks/>
            </p:cNvSpPr>
            <p:nvPr/>
          </p:nvSpPr>
          <p:spPr>
            <a:xfrm>
              <a:off x="4010020" y="2366954"/>
              <a:ext cx="1571636" cy="10715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2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9000" dirty="0" err="1" smtClean="0">
                  <a:solidFill>
                    <a:schemeClr val="accent3">
                      <a:lumMod val="50000"/>
                    </a:schemeClr>
                  </a:solidFill>
                  <a:latin typeface="Franklin Gothic Medium" pitchFamily="34" charset="0"/>
                  <a:ea typeface="+mj-ea"/>
                  <a:cs typeface="+mj-cs"/>
                </a:rPr>
                <a:t>Dis</a:t>
              </a:r>
              <a:endParaRPr lang="es-MX" sz="9000" dirty="0" smtClean="0">
                <a:solidFill>
                  <a:schemeClr val="accent3">
                    <a:lumMod val="50000"/>
                  </a:schemeClr>
                </a:solidFill>
                <a:latin typeface="Franklin Gothic Medium" pitchFamily="34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2400" dirty="0" smtClean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endParaRPr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>
          <a:xfrm>
            <a:off x="7143736" y="2214554"/>
            <a:ext cx="200026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Trastornos en el desarrollo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929454" y="3571876"/>
            <a:ext cx="200026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Trastornos derivados de </a:t>
            </a:r>
            <a:r>
              <a:rPr lang="es-MX" sz="2400" dirty="0" smtClean="0">
                <a:solidFill>
                  <a:srgbClr val="002060"/>
                </a:solidFill>
                <a:latin typeface="Franklin Gothic Medium" pitchFamily="34" charset="0"/>
                <a:ea typeface="+mj-ea"/>
                <a:cs typeface="+mj-cs"/>
              </a:rPr>
              <a:t>una patología cerebral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7" name="16 Flecha a la derecha con muesca"/>
          <p:cNvSpPr/>
          <p:nvPr/>
        </p:nvSpPr>
        <p:spPr>
          <a:xfrm rot="19411786">
            <a:off x="3401746" y="3010602"/>
            <a:ext cx="63283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 la derecha con muesca"/>
          <p:cNvSpPr/>
          <p:nvPr/>
        </p:nvSpPr>
        <p:spPr>
          <a:xfrm rot="1628828">
            <a:off x="3404746" y="4194321"/>
            <a:ext cx="622663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 la derecha con muesca"/>
          <p:cNvSpPr/>
          <p:nvPr/>
        </p:nvSpPr>
        <p:spPr>
          <a:xfrm>
            <a:off x="6643702" y="2500306"/>
            <a:ext cx="452875" cy="306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muesca"/>
          <p:cNvSpPr/>
          <p:nvPr/>
        </p:nvSpPr>
        <p:spPr>
          <a:xfrm>
            <a:off x="6357950" y="4357694"/>
            <a:ext cx="452875" cy="306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6000760" y="5286388"/>
            <a:ext cx="257176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2 a 3% de los niños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22" name="21 Flecha doblada hacia arriba"/>
          <p:cNvSpPr/>
          <p:nvPr/>
        </p:nvSpPr>
        <p:spPr>
          <a:xfrm rot="5400000">
            <a:off x="4893471" y="5322107"/>
            <a:ext cx="928694" cy="11430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23 Imagen" descr="trastornos del lengua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18970"/>
            <a:ext cx="2286016" cy="1639030"/>
          </a:xfrm>
          <a:prstGeom prst="rect">
            <a:avLst/>
          </a:prstGeom>
        </p:spPr>
      </p:pic>
      <p:sp>
        <p:nvSpPr>
          <p:cNvPr id="25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pic>
        <p:nvPicPr>
          <p:cNvPr id="26" name="25 Imagen" descr="hi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2299126" cy="200024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Imagen" descr="th.jpg"/>
          <p:cNvPicPr>
            <a:picLocks noChangeAspect="1"/>
          </p:cNvPicPr>
          <p:nvPr/>
        </p:nvPicPr>
        <p:blipFill>
          <a:blip r:embed="rId2" cstate="print"/>
          <a:srcRect l="7500" r="37500"/>
          <a:stretch>
            <a:fillRect/>
          </a:stretch>
        </p:blipFill>
        <p:spPr>
          <a:xfrm>
            <a:off x="7000892" y="1500174"/>
            <a:ext cx="1939551" cy="2350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0" y="214290"/>
            <a:ext cx="200026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Disfasia de desarrollo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2571736" y="214290"/>
            <a:ext cx="264320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Hipoacusia o sordera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 smtClean="0">
                <a:solidFill>
                  <a:srgbClr val="002060"/>
                </a:solidFill>
                <a:latin typeface="Franklin Gothic Medium" pitchFamily="34" charset="0"/>
                <a:ea typeface="+mj-ea"/>
                <a:cs typeface="+mj-cs"/>
              </a:rPr>
              <a:t>Retraso mental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28" name="27 Multiplicar"/>
          <p:cNvSpPr/>
          <p:nvPr/>
        </p:nvSpPr>
        <p:spPr>
          <a:xfrm>
            <a:off x="3000364" y="0"/>
            <a:ext cx="1714512" cy="1428760"/>
          </a:xfrm>
          <a:prstGeom prst="mathMultiply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derecha"/>
          <p:cNvSpPr/>
          <p:nvPr/>
        </p:nvSpPr>
        <p:spPr>
          <a:xfrm>
            <a:off x="1928794" y="42860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Multiplicar"/>
          <p:cNvSpPr/>
          <p:nvPr/>
        </p:nvSpPr>
        <p:spPr>
          <a:xfrm>
            <a:off x="1928794" y="285728"/>
            <a:ext cx="571504" cy="571504"/>
          </a:xfrm>
          <a:prstGeom prst="mathMultiply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285720" y="1857364"/>
            <a:ext cx="171451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Herencia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familiar 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32" name="31 Flecha abajo"/>
          <p:cNvSpPr/>
          <p:nvPr/>
        </p:nvSpPr>
        <p:spPr>
          <a:xfrm>
            <a:off x="785786" y="1142984"/>
            <a:ext cx="428628" cy="8572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4000496" y="1571612"/>
            <a:ext cx="292895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Sexo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srgbClr val="007A37"/>
                </a:solidFill>
                <a:latin typeface="Franklin Gothic Medium" pitchFamily="34" charset="0"/>
                <a:ea typeface="+mj-ea"/>
                <a:cs typeface="+mj-cs"/>
              </a:rPr>
              <a:t>(más frecuente en niños que en niñas)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34" name="33 Flecha abajo"/>
          <p:cNvSpPr/>
          <p:nvPr/>
        </p:nvSpPr>
        <p:spPr>
          <a:xfrm rot="17582381">
            <a:off x="2566762" y="608406"/>
            <a:ext cx="428628" cy="240651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" name="35 Imagen" descr="taquilalia en chic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2286016" cy="171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36 Imagen" descr="dibujo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0"/>
            <a:ext cx="3786182" cy="1000108"/>
          </a:xfrm>
          <a:prstGeom prst="rect">
            <a:avLst/>
          </a:prstGeom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5357818" y="4071942"/>
            <a:ext cx="207170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Ambiente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bilingüe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39" name="38 Flecha abajo"/>
          <p:cNvSpPr/>
          <p:nvPr/>
        </p:nvSpPr>
        <p:spPr>
          <a:xfrm rot="18397994">
            <a:off x="3964172" y="1929768"/>
            <a:ext cx="428628" cy="297360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" name="39 Imagen" descr="biling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5143512"/>
            <a:ext cx="2248264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1 Título"/>
          <p:cNvSpPr txBox="1">
            <a:spLocks/>
          </p:cNvSpPr>
          <p:nvPr/>
        </p:nvSpPr>
        <p:spPr>
          <a:xfrm>
            <a:off x="1928794" y="4429132"/>
            <a:ext cx="285752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Urbano sobre rural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42" name="41 Imagen" descr="ru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3" y="5072074"/>
            <a:ext cx="2643206" cy="1654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42 Flecha abajo"/>
          <p:cNvSpPr/>
          <p:nvPr/>
        </p:nvSpPr>
        <p:spPr>
          <a:xfrm rot="20058751">
            <a:off x="3195943" y="3615353"/>
            <a:ext cx="428628" cy="10001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2" name="51 Imagen" descr="dibujo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795993" y="5490535"/>
            <a:ext cx="2163459" cy="571471"/>
          </a:xfrm>
          <a:prstGeom prst="rect">
            <a:avLst/>
          </a:prstGeom>
        </p:spPr>
      </p:pic>
      <p:pic>
        <p:nvPicPr>
          <p:cNvPr id="53" name="52 Imagen" descr="dibujo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699090" y="4913016"/>
            <a:ext cx="2285984" cy="60383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 animBg="1"/>
      <p:bldP spid="29" grpId="0" animBg="1"/>
      <p:bldP spid="30" grpId="0" animBg="1"/>
      <p:bldP spid="31" grpId="1"/>
      <p:bldP spid="32" grpId="0" animBg="1"/>
      <p:bldP spid="33" grpId="2"/>
      <p:bldP spid="34" grpId="0" animBg="1"/>
      <p:bldP spid="38" grpId="0"/>
      <p:bldP spid="39" grpId="0" animBg="1"/>
      <p:bldP spid="41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sp>
        <p:nvSpPr>
          <p:cNvPr id="44" name="1 Título"/>
          <p:cNvSpPr txBox="1">
            <a:spLocks/>
          </p:cNvSpPr>
          <p:nvPr/>
        </p:nvSpPr>
        <p:spPr>
          <a:xfrm>
            <a:off x="357158" y="1000108"/>
            <a:ext cx="2000264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Disfasia de predominio motor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357158" y="2143116"/>
            <a:ext cx="2000264" cy="1571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Defectos articulatorios, apraxia 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bucofacial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y fallas sintácticas en el lenguaje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cxnSp>
        <p:nvCxnSpPr>
          <p:cNvPr id="50" name="49 Conector curvado"/>
          <p:cNvCxnSpPr>
            <a:stCxn id="44" idx="3"/>
            <a:endCxn id="45" idx="3"/>
          </p:cNvCxnSpPr>
          <p:nvPr/>
        </p:nvCxnSpPr>
        <p:spPr>
          <a:xfrm>
            <a:off x="2357422" y="1464455"/>
            <a:ext cx="1588" cy="14644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1 Título"/>
          <p:cNvSpPr txBox="1">
            <a:spLocks/>
          </p:cNvSpPr>
          <p:nvPr/>
        </p:nvSpPr>
        <p:spPr>
          <a:xfrm>
            <a:off x="357158" y="3929066"/>
            <a:ext cx="2000264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Puntajes bajos de inteligencia no verbal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y desarrollo del lenguaje.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cxnSp>
        <p:nvCxnSpPr>
          <p:cNvPr id="47" name="46 Conector curvado"/>
          <p:cNvCxnSpPr>
            <a:stCxn id="45" idx="3"/>
            <a:endCxn id="51" idx="3"/>
          </p:cNvCxnSpPr>
          <p:nvPr/>
        </p:nvCxnSpPr>
        <p:spPr>
          <a:xfrm>
            <a:off x="2357422" y="2928934"/>
            <a:ext cx="1588" cy="1643074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54 Conector curvado"/>
          <p:cNvCxnSpPr>
            <a:stCxn id="51" idx="3"/>
            <a:endCxn id="56" idx="3"/>
          </p:cNvCxnSpPr>
          <p:nvPr/>
        </p:nvCxnSpPr>
        <p:spPr>
          <a:xfrm>
            <a:off x="2357422" y="4572008"/>
            <a:ext cx="1588" cy="14644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6" name="1 Título"/>
          <p:cNvSpPr txBox="1">
            <a:spLocks/>
          </p:cNvSpPr>
          <p:nvPr/>
        </p:nvSpPr>
        <p:spPr>
          <a:xfrm>
            <a:off x="357158" y="5429264"/>
            <a:ext cx="2000264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002060"/>
                </a:solidFill>
                <a:latin typeface="Franklin Gothic Medium" pitchFamily="34" charset="0"/>
                <a:ea typeface="+mj-ea"/>
                <a:cs typeface="+mj-cs"/>
              </a:rPr>
              <a:t>Problemas para alcanzar logros académicos y ocupacionales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60" name="59 Estrella de 5 puntas"/>
          <p:cNvSpPr/>
          <p:nvPr/>
        </p:nvSpPr>
        <p:spPr>
          <a:xfrm>
            <a:off x="1000100" y="0"/>
            <a:ext cx="928694" cy="92867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s-MX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1" name="1 Título"/>
          <p:cNvSpPr txBox="1">
            <a:spLocks/>
          </p:cNvSpPr>
          <p:nvPr/>
        </p:nvSpPr>
        <p:spPr>
          <a:xfrm>
            <a:off x="4643438" y="1000108"/>
            <a:ext cx="200026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Disfasia de tipo sensorial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62" name="1 Título"/>
          <p:cNvSpPr txBox="1">
            <a:spLocks/>
          </p:cNvSpPr>
          <p:nvPr/>
        </p:nvSpPr>
        <p:spPr>
          <a:xfrm>
            <a:off x="4643438" y="1857364"/>
            <a:ext cx="2000264" cy="1857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Fallas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en la percepción auditiva del lenguaje (poca habilidad para discriminar fonemas)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cxnSp>
        <p:nvCxnSpPr>
          <p:cNvPr id="63" name="62 Conector curvado"/>
          <p:cNvCxnSpPr>
            <a:stCxn id="61" idx="3"/>
            <a:endCxn id="62" idx="3"/>
          </p:cNvCxnSpPr>
          <p:nvPr/>
        </p:nvCxnSpPr>
        <p:spPr>
          <a:xfrm>
            <a:off x="6643702" y="1357298"/>
            <a:ext cx="1588" cy="1428760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4" name="1 Título"/>
          <p:cNvSpPr txBox="1">
            <a:spLocks/>
          </p:cNvSpPr>
          <p:nvPr/>
        </p:nvSpPr>
        <p:spPr>
          <a:xfrm>
            <a:off x="4643438" y="3857628"/>
            <a:ext cx="2000264" cy="1428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Puntajes bajos de inteligencia no verbal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y dificultad para comprender palabras.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cxnSp>
        <p:nvCxnSpPr>
          <p:cNvPr id="65" name="64 Conector curvado"/>
          <p:cNvCxnSpPr>
            <a:stCxn id="62" idx="3"/>
            <a:endCxn id="64" idx="3"/>
          </p:cNvCxnSpPr>
          <p:nvPr/>
        </p:nvCxnSpPr>
        <p:spPr>
          <a:xfrm>
            <a:off x="6643702" y="2786058"/>
            <a:ext cx="1588" cy="1785950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65 Conector curvado"/>
          <p:cNvCxnSpPr>
            <a:stCxn id="64" idx="3"/>
            <a:endCxn id="67" idx="3"/>
          </p:cNvCxnSpPr>
          <p:nvPr/>
        </p:nvCxnSpPr>
        <p:spPr>
          <a:xfrm>
            <a:off x="6643702" y="4572008"/>
            <a:ext cx="1588" cy="1464479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1 Título"/>
          <p:cNvSpPr txBox="1">
            <a:spLocks/>
          </p:cNvSpPr>
          <p:nvPr/>
        </p:nvSpPr>
        <p:spPr>
          <a:xfrm>
            <a:off x="4643438" y="5429264"/>
            <a:ext cx="2000264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002060"/>
                </a:solidFill>
                <a:latin typeface="Franklin Gothic Medium" pitchFamily="34" charset="0"/>
                <a:ea typeface="+mj-ea"/>
                <a:cs typeface="+mj-cs"/>
              </a:rPr>
              <a:t>Problemas para alcanzar logros académicos y ocupacionales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68" name="67 Estrella de 5 puntas"/>
          <p:cNvSpPr/>
          <p:nvPr/>
        </p:nvSpPr>
        <p:spPr>
          <a:xfrm>
            <a:off x="5286380" y="0"/>
            <a:ext cx="928694" cy="92867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s-MX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2" name="1 Título"/>
          <p:cNvSpPr txBox="1">
            <a:spLocks/>
          </p:cNvSpPr>
          <p:nvPr/>
        </p:nvSpPr>
        <p:spPr>
          <a:xfrm>
            <a:off x="2857488" y="1000108"/>
            <a:ext cx="1428760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Defectos en la producción del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lenguaje (disfasia expresiva)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93" name="1 Título"/>
          <p:cNvSpPr txBox="1">
            <a:spLocks/>
          </p:cNvSpPr>
          <p:nvPr/>
        </p:nvSpPr>
        <p:spPr>
          <a:xfrm>
            <a:off x="2857488" y="2357430"/>
            <a:ext cx="1428760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Defectos a nivel motor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(</a:t>
            </a:r>
            <a:r>
              <a:rPr kumimoji="0" lang="es-MX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dispraxias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verbales del desarrollo)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cxnSp>
        <p:nvCxnSpPr>
          <p:cNvPr id="94" name="93 Conector curvado"/>
          <p:cNvCxnSpPr>
            <a:stCxn id="44" idx="3"/>
            <a:endCxn id="92" idx="1"/>
          </p:cNvCxnSpPr>
          <p:nvPr/>
        </p:nvCxnSpPr>
        <p:spPr>
          <a:xfrm>
            <a:off x="2357422" y="1464455"/>
            <a:ext cx="500066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97 Conector curvado"/>
          <p:cNvCxnSpPr>
            <a:stCxn id="44" idx="3"/>
            <a:endCxn id="93" idx="1"/>
          </p:cNvCxnSpPr>
          <p:nvPr/>
        </p:nvCxnSpPr>
        <p:spPr>
          <a:xfrm>
            <a:off x="2357422" y="1464455"/>
            <a:ext cx="500066" cy="15001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1" name="100 Imagen" descr="totat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214818"/>
            <a:ext cx="1482988" cy="1509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" name="1 Título"/>
          <p:cNvSpPr txBox="1">
            <a:spLocks/>
          </p:cNvSpPr>
          <p:nvPr/>
        </p:nvSpPr>
        <p:spPr>
          <a:xfrm>
            <a:off x="7143768" y="1000108"/>
            <a:ext cx="178595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Agnosia auditiva verbal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05" name="1 Título"/>
          <p:cNvSpPr txBox="1">
            <a:spLocks/>
          </p:cNvSpPr>
          <p:nvPr/>
        </p:nvSpPr>
        <p:spPr>
          <a:xfrm>
            <a:off x="7143768" y="1928802"/>
            <a:ext cx="1785950" cy="22860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rgbClr val="002060"/>
                </a:solidFill>
                <a:latin typeface="Franklin Gothic Medium" pitchFamily="34" charset="0"/>
                <a:ea typeface="+mj-ea"/>
                <a:cs typeface="+mj-cs"/>
              </a:rPr>
              <a:t>Alteración de la habilidad para distinguir sonidos y para producir adecuadamente el lenguaje (trastorno mixto receptivo-expresivo)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rgbClr val="002060"/>
                </a:solidFill>
                <a:latin typeface="Franklin Gothic Medium" pitchFamily="34" charset="0"/>
                <a:ea typeface="+mj-ea"/>
                <a:cs typeface="+mj-cs"/>
              </a:rPr>
              <a:t>(DSM-IV)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cxnSp>
        <p:nvCxnSpPr>
          <p:cNvPr id="106" name="105 Conector curvado"/>
          <p:cNvCxnSpPr>
            <a:stCxn id="62" idx="3"/>
            <a:endCxn id="102" idx="1"/>
          </p:cNvCxnSpPr>
          <p:nvPr/>
        </p:nvCxnSpPr>
        <p:spPr>
          <a:xfrm flipV="1">
            <a:off x="6643702" y="1357298"/>
            <a:ext cx="500066" cy="14287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108 Conector curvado"/>
          <p:cNvCxnSpPr>
            <a:stCxn id="62" idx="3"/>
            <a:endCxn id="105" idx="1"/>
          </p:cNvCxnSpPr>
          <p:nvPr/>
        </p:nvCxnSpPr>
        <p:spPr>
          <a:xfrm>
            <a:off x="6643702" y="2786058"/>
            <a:ext cx="500066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8" name="117 Imagen" descr="dislalias.jpg"/>
          <p:cNvPicPr>
            <a:picLocks noChangeAspect="1"/>
          </p:cNvPicPr>
          <p:nvPr/>
        </p:nvPicPr>
        <p:blipFill>
          <a:blip r:embed="rId3" cstate="print"/>
          <a:srcRect t="21739"/>
          <a:stretch>
            <a:fillRect/>
          </a:stretch>
        </p:blipFill>
        <p:spPr>
          <a:xfrm>
            <a:off x="7072330" y="4572008"/>
            <a:ext cx="192882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  <p:bldP spid="56" grpId="0" animBg="1"/>
      <p:bldP spid="62" grpId="0" animBg="1"/>
      <p:bldP spid="64" grpId="0" animBg="1"/>
      <p:bldP spid="67" grpId="0" animBg="1"/>
      <p:bldP spid="92" grpId="0" animBg="1"/>
      <p:bldP spid="93" grpId="0" animBg="1"/>
      <p:bldP spid="102" grpId="0" animBg="1"/>
      <p:bldP spid="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1107293" y="1107293"/>
            <a:ext cx="3357586" cy="1143000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  <a:latin typeface="Franklin Gothic Demi" pitchFamily="34" charset="0"/>
              </a:rPr>
              <a:t>Causas ???</a:t>
            </a:r>
            <a:endParaRPr lang="es-MX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00100" y="285728"/>
          <a:ext cx="392909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5000628" y="285728"/>
          <a:ext cx="392909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964681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Trastorno fonológico</a:t>
            </a:r>
            <a:endParaRPr lang="es-MX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958174" y="6357934"/>
            <a:ext cx="1185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</a:rPr>
              <a:t>EH/CR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4282" y="1500174"/>
            <a:ext cx="3857684" cy="1785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Más común en varones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</a:rPr>
              <a:t>2 a 3% de niños menores de 7 años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</a:rPr>
              <a:t>Componente genético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</a:rPr>
              <a:t>Estrato socioeconómico bajo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</a:rPr>
              <a:t>Familia numerosa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</a:rPr>
              <a:t>Bilingüismo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071802" y="285728"/>
            <a:ext cx="4786346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Grupo de alteraciones </a:t>
            </a:r>
            <a:r>
              <a:rPr lang="es-MX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</a:rPr>
              <a:t>en la comunicación que afecta la habilidad del niño para desarrollar un habla comprensible</a:t>
            </a:r>
          </a:p>
        </p:txBody>
      </p:sp>
      <p:grpSp>
        <p:nvGrpSpPr>
          <p:cNvPr id="3" name="18 Grupo"/>
          <p:cNvGrpSpPr/>
          <p:nvPr/>
        </p:nvGrpSpPr>
        <p:grpSpPr>
          <a:xfrm>
            <a:off x="4429124" y="1500174"/>
            <a:ext cx="4429156" cy="1928826"/>
            <a:chOff x="4357686" y="1500174"/>
            <a:chExt cx="4429156" cy="1928826"/>
          </a:xfrm>
        </p:grpSpPr>
        <p:grpSp>
          <p:nvGrpSpPr>
            <p:cNvPr id="5" name="12 Grupo"/>
            <p:cNvGrpSpPr/>
            <p:nvPr/>
          </p:nvGrpSpPr>
          <p:grpSpPr>
            <a:xfrm>
              <a:off x="4357686" y="1500174"/>
              <a:ext cx="4429156" cy="1928826"/>
              <a:chOff x="214282" y="3071810"/>
              <a:chExt cx="4429156" cy="1928826"/>
            </a:xfrm>
          </p:grpSpPr>
          <p:sp>
            <p:nvSpPr>
              <p:cNvPr id="9" name="1 Título"/>
              <p:cNvSpPr txBox="1">
                <a:spLocks/>
              </p:cNvSpPr>
              <p:nvPr/>
            </p:nvSpPr>
            <p:spPr>
              <a:xfrm>
                <a:off x="285720" y="3071810"/>
                <a:ext cx="4357718" cy="192882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 fontScale="975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Demi" pitchFamily="34" charset="0"/>
                    <a:ea typeface="+mj-ea"/>
                    <a:cs typeface="+mj-cs"/>
                  </a:rPr>
                  <a:t>Fonemas de adquisición temprana:</a:t>
                </a:r>
                <a:endPara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0" name="1 Título"/>
              <p:cNvSpPr txBox="1">
                <a:spLocks/>
              </p:cNvSpPr>
              <p:nvPr/>
            </p:nvSpPr>
            <p:spPr>
              <a:xfrm>
                <a:off x="214282" y="3571876"/>
                <a:ext cx="2143140" cy="71438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Demi" pitchFamily="34" charset="0"/>
                    <a:ea typeface="+mj-ea"/>
                    <a:cs typeface="+mj-cs"/>
                  </a:rPr>
                  <a:t>Sonidos nasales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dirty="0" smtClean="0">
                    <a:solidFill>
                      <a:srgbClr val="002060"/>
                    </a:solidFill>
                    <a:latin typeface="Franklin Gothic Demi" pitchFamily="34" charset="0"/>
                    <a:ea typeface="+mj-ea"/>
                    <a:cs typeface="+mj-cs"/>
                  </a:rPr>
                  <a:t>(/m/n)</a:t>
                </a:r>
              </a:p>
            </p:txBody>
          </p:sp>
          <p:sp>
            <p:nvSpPr>
              <p:cNvPr id="11" name="1 Título"/>
              <p:cNvSpPr txBox="1">
                <a:spLocks/>
              </p:cNvSpPr>
              <p:nvPr/>
            </p:nvSpPr>
            <p:spPr>
              <a:xfrm>
                <a:off x="2428860" y="3607595"/>
                <a:ext cx="2214578" cy="6429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Demi" pitchFamily="34" charset="0"/>
                    <a:ea typeface="+mj-ea"/>
                    <a:cs typeface="+mj-cs"/>
                  </a:rPr>
                  <a:t>Oclusivos</a:t>
                </a:r>
                <a:r>
                  <a:rPr kumimoji="0" lang="es-MX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Demi" pitchFamily="34" charset="0"/>
                    <a:ea typeface="+mj-ea"/>
                    <a:cs typeface="+mj-cs"/>
                  </a:rPr>
                  <a:t> sordos</a:t>
                </a:r>
                <a:endPara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dirty="0" smtClean="0">
                    <a:solidFill>
                      <a:srgbClr val="002060"/>
                    </a:solidFill>
                    <a:latin typeface="Franklin Gothic Demi" pitchFamily="34" charset="0"/>
                    <a:ea typeface="+mj-ea"/>
                    <a:cs typeface="+mj-cs"/>
                  </a:rPr>
                  <a:t>(/p/t/k)</a:t>
                </a:r>
              </a:p>
            </p:txBody>
          </p:sp>
          <p:sp>
            <p:nvSpPr>
              <p:cNvPr id="12" name="1 Título"/>
              <p:cNvSpPr txBox="1">
                <a:spLocks/>
              </p:cNvSpPr>
              <p:nvPr/>
            </p:nvSpPr>
            <p:spPr>
              <a:xfrm>
                <a:off x="500034" y="4286256"/>
                <a:ext cx="1500198" cy="6429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ranklin Gothic Demi" pitchFamily="34" charset="0"/>
                    <a:ea typeface="+mj-ea"/>
                    <a:cs typeface="+mj-cs"/>
                  </a:rPr>
                  <a:t>Laterales</a:t>
                </a:r>
                <a:endPara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dirty="0" smtClean="0">
                    <a:solidFill>
                      <a:srgbClr val="002060"/>
                    </a:solidFill>
                    <a:latin typeface="Franklin Gothic Demi" pitchFamily="34" charset="0"/>
                    <a:ea typeface="+mj-ea"/>
                    <a:cs typeface="+mj-cs"/>
                  </a:rPr>
                  <a:t>(/l/)</a:t>
                </a:r>
              </a:p>
            </p:txBody>
          </p:sp>
        </p:grp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6572264" y="2643182"/>
              <a:ext cx="2143140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Silabas básicas</a:t>
              </a:r>
              <a:endPara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(/</a:t>
              </a:r>
              <a:r>
                <a:rPr lang="es-MX" dirty="0" err="1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pa</a:t>
              </a: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/</a:t>
              </a:r>
              <a:r>
                <a:rPr lang="es-MX" dirty="0" err="1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na</a:t>
              </a: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)</a:t>
              </a:r>
            </a:p>
          </p:txBody>
        </p:sp>
      </p:grpSp>
      <p:grpSp>
        <p:nvGrpSpPr>
          <p:cNvPr id="7" name="20 Grupo"/>
          <p:cNvGrpSpPr/>
          <p:nvPr/>
        </p:nvGrpSpPr>
        <p:grpSpPr>
          <a:xfrm>
            <a:off x="4786314" y="3643314"/>
            <a:ext cx="4214842" cy="1857388"/>
            <a:chOff x="428596" y="3429000"/>
            <a:chExt cx="4214842" cy="1857388"/>
          </a:xfrm>
        </p:grpSpPr>
        <p:sp>
          <p:nvSpPr>
            <p:cNvPr id="14" name="1 Título"/>
            <p:cNvSpPr txBox="1">
              <a:spLocks/>
            </p:cNvSpPr>
            <p:nvPr/>
          </p:nvSpPr>
          <p:spPr>
            <a:xfrm>
              <a:off x="428596" y="3429000"/>
              <a:ext cx="4143404" cy="185738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ranklin Gothic Demi" pitchFamily="34" charset="0"/>
                  <a:ea typeface="+mj-ea"/>
                  <a:cs typeface="+mj-cs"/>
                </a:rPr>
                <a:t>Fonemas de adquisición tardía:</a:t>
              </a:r>
              <a:endParaRPr lang="es-MX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</a:endParaRPr>
            </a:p>
          </p:txBody>
        </p:sp>
        <p:sp>
          <p:nvSpPr>
            <p:cNvPr id="15" name="1 Título"/>
            <p:cNvSpPr txBox="1">
              <a:spLocks/>
            </p:cNvSpPr>
            <p:nvPr/>
          </p:nvSpPr>
          <p:spPr>
            <a:xfrm>
              <a:off x="428596" y="3929066"/>
              <a:ext cx="2143140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ranklin Gothic Demi" pitchFamily="34" charset="0"/>
                  <a:ea typeface="+mj-ea"/>
                  <a:cs typeface="+mj-cs"/>
                </a:rPr>
                <a:t>Sonidos fricativos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(/f/s/x)</a:t>
              </a:r>
            </a:p>
          </p:txBody>
        </p:sp>
        <p:sp>
          <p:nvSpPr>
            <p:cNvPr id="16" name="1 Título"/>
            <p:cNvSpPr txBox="1">
              <a:spLocks/>
            </p:cNvSpPr>
            <p:nvPr/>
          </p:nvSpPr>
          <p:spPr>
            <a:xfrm>
              <a:off x="2857488" y="3929066"/>
              <a:ext cx="1500198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ranklin Gothic Demi" pitchFamily="34" charset="0"/>
                  <a:ea typeface="+mj-ea"/>
                  <a:cs typeface="+mj-cs"/>
                </a:rPr>
                <a:t>Africados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(/t)</a:t>
              </a:r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428596" y="4572008"/>
              <a:ext cx="2143140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ranklin Gothic Demi" pitchFamily="34" charset="0"/>
                  <a:ea typeface="+mj-ea"/>
                  <a:cs typeface="+mj-cs"/>
                </a:rPr>
                <a:t>Oclusivos sonoros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(b/d/g)</a:t>
              </a:r>
            </a:p>
          </p:txBody>
        </p:sp>
        <p:sp>
          <p:nvSpPr>
            <p:cNvPr id="20" name="1 Título"/>
            <p:cNvSpPr txBox="1">
              <a:spLocks/>
            </p:cNvSpPr>
            <p:nvPr/>
          </p:nvSpPr>
          <p:spPr>
            <a:xfrm>
              <a:off x="2500298" y="4572008"/>
              <a:ext cx="2143140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ranklin Gothic Demi" pitchFamily="34" charset="0"/>
                  <a:ea typeface="+mj-ea"/>
                  <a:cs typeface="+mj-cs"/>
                </a:rPr>
                <a:t>Silabas complejas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(/</a:t>
              </a:r>
              <a:r>
                <a:rPr lang="es-MX" dirty="0" err="1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tra</a:t>
              </a:r>
              <a:r>
                <a:rPr lang="es-MX" dirty="0" smtClean="0">
                  <a:solidFill>
                    <a:srgbClr val="002060"/>
                  </a:solidFill>
                  <a:latin typeface="Franklin Gothic Demi" pitchFamily="34" charset="0"/>
                  <a:ea typeface="+mj-ea"/>
                  <a:cs typeface="+mj-cs"/>
                </a:rPr>
                <a:t>)</a:t>
              </a:r>
            </a:p>
          </p:txBody>
        </p:sp>
      </p:grpSp>
      <p:pic>
        <p:nvPicPr>
          <p:cNvPr id="23" name="22 Imagen" descr="fonemas_c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4357718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20 Imagen" descr="Fonem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572140"/>
            <a:ext cx="3130978" cy="1285860"/>
          </a:xfrm>
          <a:prstGeom prst="rect">
            <a:avLst/>
          </a:prstGeom>
        </p:spPr>
      </p:pic>
      <p:sp>
        <p:nvSpPr>
          <p:cNvPr id="25" name="24 Llamada de flecha hacia arriba"/>
          <p:cNvSpPr/>
          <p:nvPr/>
        </p:nvSpPr>
        <p:spPr>
          <a:xfrm rot="19925624">
            <a:off x="5534784" y="4652726"/>
            <a:ext cx="1500198" cy="1340602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tx1"/>
                </a:solidFill>
                <a:latin typeface="Franklin Gothic Medium" pitchFamily="34" charset="0"/>
              </a:rPr>
              <a:t>Sigmatismo</a:t>
            </a:r>
            <a:r>
              <a:rPr lang="es-MX" b="1" dirty="0" smtClean="0">
                <a:solidFill>
                  <a:schemeClr val="tx1"/>
                </a:solidFill>
                <a:latin typeface="Franklin Gothic Medium" pitchFamily="34" charset="0"/>
              </a:rPr>
              <a:t> (ceceo)</a:t>
            </a:r>
            <a:endParaRPr lang="es-MX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1643042" y="2214554"/>
            <a:ext cx="6000792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Errores más comunes: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800" dirty="0" smtClean="0">
              <a:solidFill>
                <a:srgbClr val="002060"/>
              </a:solidFill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</a:rPr>
              <a:t>Eliminación de silabas no acentuadas </a:t>
            </a:r>
            <a:r>
              <a:rPr lang="es-MX" sz="1600" dirty="0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</a:rPr>
              <a:t>(camisa </a:t>
            </a:r>
            <a:r>
              <a:rPr lang="es-MX" sz="1600" dirty="0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 misa)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600" dirty="0" smtClean="0">
              <a:solidFill>
                <a:srgbClr val="002060"/>
              </a:solidFill>
              <a:latin typeface="Franklin Gothic Demi" pitchFamily="34" charset="0"/>
              <a:ea typeface="+mj-ea"/>
              <a:cs typeface="+mj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Eliminación de la consonante final </a:t>
            </a:r>
            <a:r>
              <a:rPr lang="es-MX" sz="1600" dirty="0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(lápiz  </a:t>
            </a:r>
            <a:r>
              <a:rPr lang="es-MX" sz="1600" dirty="0" err="1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lapi</a:t>
            </a:r>
            <a:r>
              <a:rPr lang="es-MX" sz="1600" dirty="0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600" dirty="0" smtClean="0">
              <a:solidFill>
                <a:srgbClr val="002060"/>
              </a:solidFill>
              <a:latin typeface="Franklin Gothic Demi" pitchFamily="34" charset="0"/>
              <a:ea typeface="+mj-ea"/>
              <a:cs typeface="+mj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Reduplicación </a:t>
            </a:r>
            <a:r>
              <a:rPr lang="es-MX" sz="1600" dirty="0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(zapato  </a:t>
            </a:r>
            <a:r>
              <a:rPr lang="es-MX" sz="1600" dirty="0" err="1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toto</a:t>
            </a:r>
            <a:r>
              <a:rPr lang="es-MX" sz="1600" dirty="0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600" dirty="0" smtClean="0">
              <a:solidFill>
                <a:srgbClr val="002060"/>
              </a:solidFill>
              <a:latin typeface="Franklin Gothic Demi" pitchFamily="34" charset="0"/>
              <a:ea typeface="+mj-ea"/>
              <a:cs typeface="+mj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solidFill>
                  <a:srgbClr val="00206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Armonía consonántica </a:t>
            </a:r>
            <a:r>
              <a:rPr lang="es-MX" sz="1600" dirty="0" smtClean="0">
                <a:solidFill>
                  <a:srgbClr val="C00000"/>
                </a:solidFill>
                <a:latin typeface="Franklin Gothic Demi" pitchFamily="34" charset="0"/>
                <a:ea typeface="+mj-ea"/>
                <a:cs typeface="+mj-cs"/>
                <a:sym typeface="Wingdings" pitchFamily="2" charset="2"/>
              </a:rPr>
              <a:t>(mesa  mema) </a:t>
            </a:r>
            <a:endParaRPr lang="es-MX" sz="1600" dirty="0" smtClean="0">
              <a:solidFill>
                <a:srgbClr val="C00000"/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8494876</TotalTime>
  <Words>653</Words>
  <Application>Microsoft Office PowerPoint</Application>
  <PresentationFormat>Presentación en pantalla (4:3)</PresentationFormat>
  <Paragraphs>178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Universidad Popular Autónoma de Veracruz Neuropsicología del Aprendizaje</vt:lpstr>
      <vt:lpstr>Disfasia del desarrollo</vt:lpstr>
      <vt:lpstr>Diapositiva 3</vt:lpstr>
      <vt:lpstr>Diapositiva 4</vt:lpstr>
      <vt:lpstr>Trastornos en el desarrollo del lenguaje</vt:lpstr>
      <vt:lpstr>Diapositiva 6</vt:lpstr>
      <vt:lpstr>Diapositiva 7</vt:lpstr>
      <vt:lpstr>Causas ???</vt:lpstr>
      <vt:lpstr>Trastorno fonológico</vt:lpstr>
      <vt:lpstr>Tartamudez (disfemia)</vt:lpstr>
      <vt:lpstr>Diapositiva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de la Comunicación</dc:title>
  <dc:creator>Aux-ControlBach</dc:creator>
  <cp:lastModifiedBy>Centor</cp:lastModifiedBy>
  <cp:revision>78</cp:revision>
  <dcterms:created xsi:type="dcterms:W3CDTF">2007-01-01T06:35:20Z</dcterms:created>
  <dcterms:modified xsi:type="dcterms:W3CDTF">2015-01-29T05:31:26Z</dcterms:modified>
</cp:coreProperties>
</file>