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82" r:id="rId3"/>
    <p:sldId id="283" r:id="rId4"/>
    <p:sldId id="284" r:id="rId5"/>
    <p:sldId id="285" r:id="rId6"/>
    <p:sldId id="288" r:id="rId7"/>
    <p:sldId id="289" r:id="rId8"/>
    <p:sldId id="290" r:id="rId9"/>
    <p:sldId id="295" r:id="rId10"/>
    <p:sldId id="291" r:id="rId11"/>
    <p:sldId id="292" r:id="rId12"/>
    <p:sldId id="293" r:id="rId13"/>
    <p:sldId id="296" r:id="rId14"/>
    <p:sldId id="297" r:id="rId15"/>
    <p:sldId id="294" r:id="rId1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246" autoAdjust="0"/>
    <p:restoredTop sz="94660"/>
  </p:normalViewPr>
  <p:slideViewPr>
    <p:cSldViewPr>
      <p:cViewPr>
        <p:scale>
          <a:sx n="50" d="100"/>
          <a:sy n="50" d="100"/>
        </p:scale>
        <p:origin x="-162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40267-B82E-4630-A3DA-51562743180A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2675-5777-4CDF-A1E4-2C941646E0A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C2675-5777-4CDF-A1E4-2C941646E0A6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6BB6-EDCD-4236-997A-7B3DF5D04720}" type="datetimeFigureOut">
              <a:rPr lang="es-MX" smtClean="0"/>
              <a:pPr/>
              <a:t>01/06/2016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07AFE-5A2E-43DF-B0A9-BE01C91EE0B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gif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28596" y="3143248"/>
            <a:ext cx="200026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Rounded MT Bold" pitchFamily="34" charset="0"/>
              </a:rPr>
              <a:t>Mamíferos</a:t>
            </a:r>
          </a:p>
        </p:txBody>
      </p:sp>
      <p:pic>
        <p:nvPicPr>
          <p:cNvPr id="4" name="0 Imagen" descr="001 La Salle CLV_Principal_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2214578" cy="92869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000364" y="214290"/>
            <a:ext cx="3500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MX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Rounded MT Bold" pitchFamily="34" charset="0"/>
              </a:rPr>
              <a:t>Sección Bachillerato</a:t>
            </a:r>
          </a:p>
          <a:p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Rounded MT Bold" pitchFamily="34" charset="0"/>
              </a:rPr>
              <a:t>Zoología</a:t>
            </a:r>
            <a:endParaRPr lang="es-MX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6286480" y="6027003"/>
            <a:ext cx="2857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MX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  <a:latin typeface="Arial Rounded MT Bold" pitchFamily="34" charset="0"/>
              </a:rPr>
              <a:t>César Rodrigo</a:t>
            </a:r>
          </a:p>
          <a:p>
            <a:pPr algn="r"/>
            <a:r>
              <a:rPr lang="es-MX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Rounded MT Bold" pitchFamily="34" charset="0"/>
              </a:rPr>
              <a:t>Mayo 2016</a:t>
            </a:r>
            <a:endParaRPr lang="es-MX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7" name="6 Imagen" descr="os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785926"/>
            <a:ext cx="5357850" cy="35654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0000"/>
                </a:solidFill>
                <a:latin typeface="AR CENA" pitchFamily="2" charset="0"/>
              </a:rPr>
              <a:t>Monotremas</a:t>
            </a:r>
            <a:endParaRPr lang="es-MX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0" y="2214554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/>
              <a:t>Su piel está cubierta de pelo.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Producen leche para alimentar a las crías recién nacidas, si bien, las glándulas no se disponen en mamas como en el resto de los mamíferos, sino que desembocan en dos campos mamarios situados a ambos lados del abdomen, en la base de los pelos.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Poseen</a:t>
            </a:r>
            <a:r>
              <a:rPr lang="es-MX" sz="2000" dirty="0" smtClean="0"/>
              <a:t> diafragma</a:t>
            </a:r>
            <a:r>
              <a:rPr lang="es-MX" sz="2000" dirty="0" smtClean="0"/>
              <a:t>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Su corazón está dividido en cuatro cavidades, si bien la separación entre la aurícula y el ventrículo derecho es incompleta.</a:t>
            </a:r>
          </a:p>
          <a:p>
            <a:pPr algn="just"/>
            <a:endParaRPr lang="es-MX" sz="2000" dirty="0" smtClean="0"/>
          </a:p>
          <a:p>
            <a:pPr algn="just"/>
            <a:r>
              <a:rPr lang="es-MX" sz="2000" dirty="0" smtClean="0"/>
              <a:t>Son homeotermos, pero con ciertas limitaciones, oscilando su temperatura entre 28 y 32 °C, presentando ligeras variaciones durante el día en función de la temperatura ambiental.</a:t>
            </a:r>
            <a:endParaRPr lang="es-MX" sz="2000" dirty="0"/>
          </a:p>
        </p:txBody>
      </p:sp>
      <p:pic>
        <p:nvPicPr>
          <p:cNvPr id="4" name="3 Imagen" descr="1024px-Echidna_-_melbourne_zo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7" y="214290"/>
            <a:ext cx="3857620" cy="25730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2214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0000"/>
                </a:solidFill>
                <a:latin typeface="AR CENA" pitchFamily="2" charset="0"/>
              </a:rPr>
              <a:t>Marsupiales</a:t>
            </a:r>
            <a:endParaRPr lang="es-MX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57158" y="1071546"/>
            <a:ext cx="4786346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dirty="0" smtClean="0"/>
              <a:t>Los marsupiales (</a:t>
            </a:r>
            <a:r>
              <a:rPr lang="es-MX" sz="2400" dirty="0" err="1" smtClean="0"/>
              <a:t>Marsupialia</a:t>
            </a:r>
            <a:r>
              <a:rPr lang="es-MX" sz="2400" dirty="0" smtClean="0"/>
              <a:t>) es una </a:t>
            </a:r>
            <a:r>
              <a:rPr lang="es-MX" sz="2400" dirty="0" err="1" smtClean="0"/>
              <a:t>infraclase</a:t>
            </a:r>
            <a:r>
              <a:rPr lang="es-MX" sz="2400" dirty="0" smtClean="0"/>
              <a:t> de mamíferos </a:t>
            </a:r>
            <a:r>
              <a:rPr lang="es-MX" sz="2400" b="1" dirty="0" err="1" smtClean="0"/>
              <a:t>terios</a:t>
            </a:r>
            <a:r>
              <a:rPr lang="es-MX" sz="2400" dirty="0" smtClean="0"/>
              <a:t>. Se caracterizan por un corto desarrollo en el útero materno y completar gran parte del crecimiento agarrados a las glándulas mamarias del interior de la bolsa marsupial o marsupio. Existen unas 270 especies actuales, unas 70 en América y aproximadamente 200 en Australia. En algunas especies el marsupio es muy pequeño como para llevar a todas sus crías.</a:t>
            </a:r>
            <a:endParaRPr lang="es-MX" sz="2400" dirty="0"/>
          </a:p>
        </p:txBody>
      </p:sp>
      <p:pic>
        <p:nvPicPr>
          <p:cNvPr id="6" name="5 Imagen" descr="marsupialkangaroo-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1000108"/>
            <a:ext cx="2971223" cy="49774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examples-marsupia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60" y="214290"/>
            <a:ext cx="4208740" cy="3214686"/>
          </a:xfrm>
          <a:prstGeom prst="rect">
            <a:avLst/>
          </a:prstGeom>
        </p:spPr>
      </p:pic>
      <p:pic>
        <p:nvPicPr>
          <p:cNvPr id="4" name="3 Imagen" descr="marsup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4321"/>
            <a:ext cx="4597485" cy="6145075"/>
          </a:xfrm>
          <a:prstGeom prst="rect">
            <a:avLst/>
          </a:prstGeom>
        </p:spPr>
      </p:pic>
      <p:pic>
        <p:nvPicPr>
          <p:cNvPr id="6" name="5 Imagen" descr="images (1).jpg"/>
          <p:cNvPicPr>
            <a:picLocks noChangeAspect="1"/>
          </p:cNvPicPr>
          <p:nvPr/>
        </p:nvPicPr>
        <p:blipFill>
          <a:blip r:embed="rId4"/>
          <a:srcRect l="5435" r="10325"/>
          <a:stretch>
            <a:fillRect/>
          </a:stretch>
        </p:blipFill>
        <p:spPr>
          <a:xfrm>
            <a:off x="5357818" y="3857628"/>
            <a:ext cx="3357586" cy="2642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19 Imagen" descr="pangol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572140"/>
            <a:ext cx="3071834" cy="1000496"/>
          </a:xfrm>
          <a:prstGeom prst="rect">
            <a:avLst/>
          </a:prstGeom>
        </p:spPr>
      </p:pic>
      <p:pic>
        <p:nvPicPr>
          <p:cNvPr id="18" name="17 Imagen" descr="Proboscido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143248"/>
            <a:ext cx="1714502" cy="1857377"/>
          </a:xfrm>
          <a:prstGeom prst="rect">
            <a:avLst/>
          </a:prstGeom>
        </p:spPr>
      </p:pic>
      <p:pic>
        <p:nvPicPr>
          <p:cNvPr id="14" name="13 Imagen" descr="OSO.jpg"/>
          <p:cNvPicPr>
            <a:picLocks noChangeAspect="1"/>
          </p:cNvPicPr>
          <p:nvPr/>
        </p:nvPicPr>
        <p:blipFill>
          <a:blip r:embed="rId4"/>
          <a:srcRect l="28236" r="8147"/>
          <a:stretch>
            <a:fillRect/>
          </a:stretch>
        </p:blipFill>
        <p:spPr>
          <a:xfrm>
            <a:off x="3929058" y="3143248"/>
            <a:ext cx="1599703" cy="188595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357158" y="285728"/>
            <a:ext cx="2714644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000" b="1" dirty="0" smtClean="0"/>
              <a:t>5487 especies: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5 Monotremas</a:t>
            </a:r>
          </a:p>
          <a:p>
            <a:pPr algn="ctr"/>
            <a:r>
              <a:rPr lang="es-MX" sz="2000" b="1" dirty="0" smtClean="0"/>
              <a:t>272 Marsupiales</a:t>
            </a:r>
          </a:p>
          <a:p>
            <a:pPr algn="ctr"/>
            <a:r>
              <a:rPr lang="es-MX" sz="2000" b="1" dirty="0" smtClean="0"/>
              <a:t>5,209 Placentarios</a:t>
            </a:r>
            <a:endParaRPr lang="es-MX" sz="2000" b="1" dirty="0"/>
          </a:p>
        </p:txBody>
      </p:sp>
      <p:pic>
        <p:nvPicPr>
          <p:cNvPr id="3" name="2 Imagen" descr="raton-gris-bue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571480"/>
            <a:ext cx="1677438" cy="178592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1802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3357554" y="285729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RODENTIA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pic>
        <p:nvPicPr>
          <p:cNvPr id="9" name="8 Imagen" descr="Carnivora.jpg"/>
          <p:cNvPicPr>
            <a:picLocks noChangeAspect="1"/>
          </p:cNvPicPr>
          <p:nvPr/>
        </p:nvPicPr>
        <p:blipFill>
          <a:blip r:embed="rId6"/>
          <a:srcRect l="33928" b="45833"/>
          <a:stretch>
            <a:fillRect/>
          </a:stretch>
        </p:blipFill>
        <p:spPr>
          <a:xfrm>
            <a:off x="6072198" y="1000108"/>
            <a:ext cx="2846533" cy="1500198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6215074" y="28572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CARNIVORA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15074" y="278605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PRIMATE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pic>
        <p:nvPicPr>
          <p:cNvPr id="12" name="11 Imagen" descr="primate.png"/>
          <p:cNvPicPr>
            <a:picLocks noChangeAspect="1"/>
          </p:cNvPicPr>
          <p:nvPr/>
        </p:nvPicPr>
        <p:blipFill>
          <a:blip r:embed="rId7"/>
          <a:srcRect t="18000" b="5999"/>
          <a:stretch>
            <a:fillRect/>
          </a:stretch>
        </p:blipFill>
        <p:spPr>
          <a:xfrm>
            <a:off x="6786578" y="3214686"/>
            <a:ext cx="1433764" cy="1857388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3357554" y="278605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URSIDAE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pic>
        <p:nvPicPr>
          <p:cNvPr id="15" name="14 Imagen" descr="cetace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00562" y="5214950"/>
            <a:ext cx="3786214" cy="1393698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071934" y="5214950"/>
            <a:ext cx="4786346" cy="13849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CETACEA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034" y="278605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PROBOSCIDAE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28596" y="5214950"/>
            <a:ext cx="3429024" cy="13849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FOLIDOTA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28 Imagen" descr="OSO HORMIGUERO.jpg"/>
          <p:cNvPicPr>
            <a:picLocks noChangeAspect="1"/>
          </p:cNvPicPr>
          <p:nvPr/>
        </p:nvPicPr>
        <p:blipFill>
          <a:blip r:embed="rId2"/>
          <a:srcRect b="15517"/>
          <a:stretch>
            <a:fillRect/>
          </a:stretch>
        </p:blipFill>
        <p:spPr>
          <a:xfrm>
            <a:off x="4429124" y="5214950"/>
            <a:ext cx="2752725" cy="1400179"/>
          </a:xfrm>
          <a:prstGeom prst="rect">
            <a:avLst/>
          </a:prstGeom>
        </p:spPr>
      </p:pic>
      <p:pic>
        <p:nvPicPr>
          <p:cNvPr id="23" name="22 Imagen" descr="CIERV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0" y="428604"/>
            <a:ext cx="1871139" cy="2149518"/>
          </a:xfrm>
          <a:prstGeom prst="rect">
            <a:avLst/>
          </a:prstGeom>
        </p:spPr>
      </p:pic>
      <p:pic>
        <p:nvPicPr>
          <p:cNvPr id="20" name="19 Imagen" descr="pinnipedo.jpg"/>
          <p:cNvPicPr>
            <a:picLocks noChangeAspect="1"/>
          </p:cNvPicPr>
          <p:nvPr/>
        </p:nvPicPr>
        <p:blipFill>
          <a:blip r:embed="rId4"/>
          <a:srcRect t="23333" b="20000"/>
          <a:stretch>
            <a:fillRect/>
          </a:stretch>
        </p:blipFill>
        <p:spPr>
          <a:xfrm>
            <a:off x="1571604" y="5357826"/>
            <a:ext cx="2143125" cy="1214446"/>
          </a:xfrm>
          <a:prstGeom prst="rect">
            <a:avLst/>
          </a:prstGeom>
        </p:spPr>
      </p:pic>
      <p:pic>
        <p:nvPicPr>
          <p:cNvPr id="19" name="18 Imagen" descr="mana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714356"/>
            <a:ext cx="1571636" cy="176472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071802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28572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SIRENIDOS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57554" y="28572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CINGULATA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215074" y="278605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QUIROPTERA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357554" y="278605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LAGOMORFO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071538" y="5214950"/>
            <a:ext cx="3000396" cy="13849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PINNIPEDA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500034" y="278605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PERISODACTILO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pic>
        <p:nvPicPr>
          <p:cNvPr id="21" name="20 Imagen" descr="cingula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1" y="857232"/>
            <a:ext cx="2441881" cy="1571636"/>
          </a:xfrm>
          <a:prstGeom prst="rect">
            <a:avLst/>
          </a:prstGeom>
        </p:spPr>
      </p:pic>
      <p:sp>
        <p:nvSpPr>
          <p:cNvPr id="22" name="21 CuadroTexto"/>
          <p:cNvSpPr txBox="1"/>
          <p:nvPr/>
        </p:nvSpPr>
        <p:spPr>
          <a:xfrm>
            <a:off x="6215074" y="285728"/>
            <a:ext cx="2643206" cy="224676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/>
              <a:t>RUMIANTE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  <p:pic>
        <p:nvPicPr>
          <p:cNvPr id="24" name="23 Imagen" descr="PERISODACTIL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3643314"/>
            <a:ext cx="2500330" cy="1200159"/>
          </a:xfrm>
          <a:prstGeom prst="rect">
            <a:avLst/>
          </a:prstGeom>
        </p:spPr>
      </p:pic>
      <p:pic>
        <p:nvPicPr>
          <p:cNvPr id="25" name="24 Imagen" descr="LAGOMORFO.jpg"/>
          <p:cNvPicPr>
            <a:picLocks noChangeAspect="1"/>
          </p:cNvPicPr>
          <p:nvPr/>
        </p:nvPicPr>
        <p:blipFill>
          <a:blip r:embed="rId8">
            <a:lum bright="10000"/>
          </a:blip>
          <a:srcRect b="5479"/>
          <a:stretch>
            <a:fillRect/>
          </a:stretch>
        </p:blipFill>
        <p:spPr>
          <a:xfrm>
            <a:off x="3643306" y="3286124"/>
            <a:ext cx="1873249" cy="1685930"/>
          </a:xfrm>
          <a:prstGeom prst="rect">
            <a:avLst/>
          </a:prstGeom>
        </p:spPr>
      </p:pic>
      <p:pic>
        <p:nvPicPr>
          <p:cNvPr id="26" name="25 Imagen" descr="QUIROPTERA.jpg"/>
          <p:cNvPicPr>
            <a:picLocks noChangeAspect="1"/>
          </p:cNvPicPr>
          <p:nvPr/>
        </p:nvPicPr>
        <p:blipFill>
          <a:blip r:embed="rId9" cstate="print">
            <a:lum bright="10000"/>
          </a:blip>
          <a:srcRect l="21635" t="13560" r="8333" b="5146"/>
          <a:stretch>
            <a:fillRect/>
          </a:stretch>
        </p:blipFill>
        <p:spPr>
          <a:xfrm>
            <a:off x="6357950" y="3336684"/>
            <a:ext cx="2357454" cy="1592514"/>
          </a:xfrm>
          <a:prstGeom prst="rect">
            <a:avLst/>
          </a:prstGeom>
        </p:spPr>
      </p:pic>
      <p:sp>
        <p:nvSpPr>
          <p:cNvPr id="28" name="27 CuadroTexto"/>
          <p:cNvSpPr txBox="1"/>
          <p:nvPr/>
        </p:nvSpPr>
        <p:spPr>
          <a:xfrm>
            <a:off x="4429124" y="5214950"/>
            <a:ext cx="3929090" cy="138499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VERMILINGUA</a:t>
            </a:r>
          </a:p>
          <a:p>
            <a:pPr algn="ctr"/>
            <a:endParaRPr lang="es-MX" sz="2800" b="1" dirty="0" smtClean="0"/>
          </a:p>
          <a:p>
            <a:pPr algn="ctr"/>
            <a:endParaRPr lang="es-MX" sz="2800" b="1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UkoGorterPoster_l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809"/>
            <a:ext cx="9144000" cy="634838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428596" y="0"/>
            <a:ext cx="8358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err="1" smtClean="0">
                <a:solidFill>
                  <a:schemeClr val="accent4">
                    <a:lumMod val="50000"/>
                  </a:schemeClr>
                </a:solidFill>
                <a:latin typeface="AR CENA" pitchFamily="2" charset="0"/>
              </a:rPr>
              <a:t>Mammalia</a:t>
            </a:r>
            <a:endParaRPr lang="es-MX" sz="4800" dirty="0" smtClean="0">
              <a:solidFill>
                <a:schemeClr val="accent4">
                  <a:lumMod val="50000"/>
                </a:schemeClr>
              </a:solidFill>
              <a:latin typeface="AR CENA" pitchFamily="2" charset="0"/>
            </a:endParaRPr>
          </a:p>
          <a:p>
            <a:pPr algn="ctr"/>
            <a:r>
              <a:rPr lang="es-MX" sz="3200" dirty="0" smtClean="0">
                <a:solidFill>
                  <a:schemeClr val="accent4">
                    <a:lumMod val="50000"/>
                  </a:schemeClr>
                </a:solidFill>
                <a:latin typeface="AR CENA" pitchFamily="2" charset="0"/>
              </a:rPr>
              <a:t>Vertebrados </a:t>
            </a:r>
            <a:r>
              <a:rPr lang="es-MX" sz="3200" b="1" u="sng" dirty="0" smtClean="0">
                <a:solidFill>
                  <a:srgbClr val="FF0000"/>
                </a:solidFill>
                <a:latin typeface="AR CENA" pitchFamily="2" charset="0"/>
              </a:rPr>
              <a:t>amniotas</a:t>
            </a:r>
            <a:r>
              <a:rPr lang="es-MX" sz="3200" dirty="0" smtClean="0">
                <a:solidFill>
                  <a:schemeClr val="accent4">
                    <a:lumMod val="50000"/>
                  </a:schemeClr>
                </a:solidFill>
                <a:latin typeface="AR CENA" pitchFamily="2" charset="0"/>
              </a:rPr>
              <a:t> homeotermos</a:t>
            </a:r>
            <a:endParaRPr lang="es-MX" sz="3200" dirty="0">
              <a:solidFill>
                <a:schemeClr val="accent4">
                  <a:lumMod val="50000"/>
                </a:schemeClr>
              </a:solidFill>
              <a:latin typeface="AR CENA" pitchFamily="2" charset="0"/>
            </a:endParaRPr>
          </a:p>
        </p:txBody>
      </p:sp>
      <p:pic>
        <p:nvPicPr>
          <p:cNvPr id="4" name="3 Imagen" descr="hue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71612"/>
            <a:ext cx="3674457" cy="442915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57158" y="1714488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6" name="5 Imagen" descr="alantoides-derivados_image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9" y="1357297"/>
            <a:ext cx="4981976" cy="5143537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5715008" y="1428736"/>
            <a:ext cx="64294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286644" y="5786454"/>
            <a:ext cx="1000132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643042" y="5429264"/>
            <a:ext cx="1285884" cy="6429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 descr="800px-Tortoise-Hatchl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78" y="0"/>
            <a:ext cx="1214422" cy="12144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42013_Gnathostomata.jpg"/>
          <p:cNvPicPr>
            <a:picLocks noChangeAspect="1"/>
          </p:cNvPicPr>
          <p:nvPr/>
        </p:nvPicPr>
        <p:blipFill>
          <a:blip r:embed="rId2"/>
          <a:srcRect l="2776" t="3811" r="2915" b="852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6783109_ori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76" y="0"/>
            <a:ext cx="9205276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142016_Amniota.jpg"/>
          <p:cNvPicPr>
            <a:picLocks noChangeAspect="1"/>
          </p:cNvPicPr>
          <p:nvPr/>
        </p:nvPicPr>
        <p:blipFill>
          <a:blip r:embed="rId3"/>
          <a:srcRect l="2411" t="3125" r="2411" b="625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34_36MammalPhyloge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8596" y="0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chemeClr val="tx2">
                    <a:lumMod val="75000"/>
                  </a:schemeClr>
                </a:solidFill>
                <a:latin typeface="AR CENA" pitchFamily="2" charset="0"/>
              </a:rPr>
              <a:t>Vertebrados amniotas </a:t>
            </a:r>
            <a:r>
              <a:rPr lang="es-MX" sz="3200" dirty="0" smtClean="0">
                <a:solidFill>
                  <a:srgbClr val="FF0000"/>
                </a:solidFill>
                <a:latin typeface="AR CENA" pitchFamily="2" charset="0"/>
              </a:rPr>
              <a:t>homeotermos</a:t>
            </a:r>
            <a:endParaRPr lang="es-MX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3" name="2 Imagen" descr="homeotermo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6215082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0000"/>
                </a:solidFill>
                <a:latin typeface="AR CENA" pitchFamily="2" charset="0"/>
              </a:rPr>
              <a:t>Glándulas mamarias</a:t>
            </a:r>
            <a:endParaRPr lang="es-MX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pic>
        <p:nvPicPr>
          <p:cNvPr id="3" name="2 Imagen" descr="ma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6429388" cy="6257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Imagen" descr="mama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707" y="4286256"/>
            <a:ext cx="3399294" cy="1995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554px-Phylogenetic-Groups.svg.png"/>
          <p:cNvPicPr>
            <a:picLocks noChangeAspect="1"/>
          </p:cNvPicPr>
          <p:nvPr/>
        </p:nvPicPr>
        <p:blipFill>
          <a:blip r:embed="rId2"/>
          <a:srcRect t="182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0" y="0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 smtClean="0">
                <a:solidFill>
                  <a:srgbClr val="FF0000"/>
                </a:solidFill>
                <a:latin typeface="AR CENA" pitchFamily="2" charset="0"/>
              </a:rPr>
              <a:t>Grupo </a:t>
            </a:r>
            <a:r>
              <a:rPr lang="es-MX" sz="3200" dirty="0" err="1" smtClean="0">
                <a:solidFill>
                  <a:srgbClr val="FF0000"/>
                </a:solidFill>
                <a:latin typeface="AR CENA" pitchFamily="2" charset="0"/>
              </a:rPr>
              <a:t>monofilético</a:t>
            </a:r>
            <a:endParaRPr lang="es-MX" sz="3200" dirty="0">
              <a:solidFill>
                <a:srgbClr val="FF0000"/>
              </a:solidFill>
              <a:latin typeface="AR CENA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14282" y="5072074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200 millones de años</a:t>
            </a:r>
          </a:p>
          <a:p>
            <a:pPr algn="ctr"/>
            <a:r>
              <a:rPr lang="es-MX" sz="2400" b="1" dirty="0" smtClean="0"/>
              <a:t>(Triásico)</a:t>
            </a:r>
            <a:endParaRPr lang="es-MX" sz="2400" b="1" dirty="0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55</Words>
  <Application>Microsoft Office PowerPoint</Application>
  <PresentationFormat>Presentación en pantalla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 Rodrigo</dc:creator>
  <cp:lastModifiedBy>Cesar Rodrigo</cp:lastModifiedBy>
  <cp:revision>29</cp:revision>
  <dcterms:created xsi:type="dcterms:W3CDTF">2016-04-27T04:28:28Z</dcterms:created>
  <dcterms:modified xsi:type="dcterms:W3CDTF">2016-06-02T00:27:08Z</dcterms:modified>
</cp:coreProperties>
</file>