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46" autoAdjust="0"/>
    <p:restoredTop sz="94660"/>
  </p:normalViewPr>
  <p:slideViewPr>
    <p:cSldViewPr>
      <p:cViewPr varScale="1">
        <p:scale>
          <a:sx n="64" d="100"/>
          <a:sy n="64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08/05/2016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08/05/2016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08/05/2016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08/05/2016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08/05/2016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08/05/2016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08/05/2016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08/05/2016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08/05/2016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08/05/2016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08/05/2016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6BB6-EDCD-4236-997A-7B3DF5D04720}" type="datetimeFigureOut">
              <a:rPr lang="es-MX" smtClean="0"/>
              <a:pPr/>
              <a:t>08/05/2016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3143248"/>
            <a:ext cx="20002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Anatomía </a:t>
            </a:r>
          </a:p>
          <a:p>
            <a:r>
              <a:rPr lang="es-MX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s-MX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 Básica</a:t>
            </a:r>
            <a:endParaRPr lang="es-MX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0 Imagen" descr="001 La Salle CLV_Principal_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214578" cy="92869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000364" y="214290"/>
            <a:ext cx="35004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Rounded MT Bold" pitchFamily="34" charset="0"/>
              </a:rPr>
              <a:t>Sección Bachillerato</a:t>
            </a:r>
          </a:p>
          <a:p>
            <a:r>
              <a:rPr lang="es-MX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Rounded MT Bold" pitchFamily="34" charset="0"/>
              </a:rPr>
              <a:t>Zoología</a:t>
            </a:r>
            <a:endParaRPr lang="es-MX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286480" y="6027003"/>
            <a:ext cx="28575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MX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Rounded MT Bold" pitchFamily="34" charset="0"/>
              </a:rPr>
              <a:t>César Rodrigo</a:t>
            </a:r>
          </a:p>
          <a:p>
            <a:pPr algn="r"/>
            <a:r>
              <a:rPr lang="es-MX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Rounded MT Bold" pitchFamily="34" charset="0"/>
              </a:rPr>
              <a:t>Mayo 2016</a:t>
            </a:r>
            <a:endParaRPr lang="es-MX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8" name="7 Imagen" descr="tlacuac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857364"/>
            <a:ext cx="5143536" cy="3171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5 Imagen" descr="20070417klpcnavid_69.Ees.SCO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57256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1543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439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643734" cy="630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8 Imagen" descr="asciadul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3579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ez antomia inter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lasificacin-seres-vivos-ss-38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NFIBIO1-300x2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20 Anatomia interna de una tortu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9297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ve anatom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066 Anatomia interna de un ga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_10.jpg"/>
          <p:cNvPicPr>
            <a:picLocks noChangeAspect="1"/>
          </p:cNvPicPr>
          <p:nvPr/>
        </p:nvPicPr>
        <p:blipFill>
          <a:blip r:embed="rId2"/>
          <a:srcRect l="3906" t="5208" r="10937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28662" y="214290"/>
            <a:ext cx="864396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Huevos con poco vitelo (</a:t>
            </a:r>
            <a:r>
              <a:rPr kumimoji="0" lang="es-MX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microlécitos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 </a:t>
            </a:r>
            <a:r>
              <a:rPr kumimoji="0" lang="es-MX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oligolécitos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se dividen completamente (</a:t>
            </a:r>
            <a:r>
              <a:rPr kumimoji="0" lang="es-MX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holoblásticos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Mamíferos.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Huevos con mucho vitelo (</a:t>
            </a:r>
            <a:r>
              <a:rPr kumimoji="0" lang="es-MX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mesolécitos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 </a:t>
            </a:r>
            <a:r>
              <a:rPr kumimoji="0" lang="es-MX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megalécitos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se dividen parcialmente (</a:t>
            </a:r>
            <a:r>
              <a:rPr kumimoji="0" lang="es-MX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meroblásticos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Aves, reptiles y artrópodos.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Imagen 12" descr="megalec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85992"/>
            <a:ext cx="3962420" cy="424707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4 Imagen" descr="anemona.gif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50</Words>
  <Application>Microsoft Office PowerPoint</Application>
  <PresentationFormat>Presentación en pantalla (4:3)</PresentationFormat>
  <Paragraphs>11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 Rodrigo</dc:creator>
  <cp:lastModifiedBy>Cesar Rodrigo</cp:lastModifiedBy>
  <cp:revision>19</cp:revision>
  <dcterms:created xsi:type="dcterms:W3CDTF">2016-04-27T04:28:28Z</dcterms:created>
  <dcterms:modified xsi:type="dcterms:W3CDTF">2016-05-09T00:52:33Z</dcterms:modified>
</cp:coreProperties>
</file>