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46" autoAdjust="0"/>
    <p:restoredTop sz="94660"/>
  </p:normalViewPr>
  <p:slideViewPr>
    <p:cSldViewPr>
      <p:cViewPr>
        <p:scale>
          <a:sx n="70" d="100"/>
          <a:sy n="70" d="100"/>
        </p:scale>
        <p:origin x="-118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6BB6-EDCD-4236-997A-7B3DF5D04720}" type="datetimeFigureOut">
              <a:rPr lang="es-MX" smtClean="0"/>
              <a:pPr/>
              <a:t>01/06/2016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3143248"/>
            <a:ext cx="24288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Ciclo del</a:t>
            </a:r>
          </a:p>
          <a:p>
            <a:pPr algn="ctr"/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Nitrógeno</a:t>
            </a:r>
          </a:p>
        </p:txBody>
      </p:sp>
      <p:pic>
        <p:nvPicPr>
          <p:cNvPr id="4" name="0 Imagen" descr="001 La Salle CLV_Principal_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214578" cy="92869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000364" y="214290"/>
            <a:ext cx="350046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Sección Bachillerato</a:t>
            </a:r>
          </a:p>
          <a:p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Bioquímica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286480" y="6027003"/>
            <a:ext cx="28575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César Rodrigo</a:t>
            </a:r>
          </a:p>
          <a:p>
            <a:pPr algn="r"/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Mayo 2016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8" name="7 Imagen" descr="descar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857364"/>
            <a:ext cx="4786346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iclo_del_nitrógen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063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iclo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clo_del_nitrógen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063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clo_del_nitrógeno.svg.png"/>
          <p:cNvPicPr>
            <a:picLocks noChangeAspect="1"/>
          </p:cNvPicPr>
          <p:nvPr/>
        </p:nvPicPr>
        <p:blipFill>
          <a:blip r:embed="rId2"/>
          <a:srcRect t="9357" r="72656" b="32420"/>
          <a:stretch>
            <a:fillRect/>
          </a:stretch>
        </p:blipFill>
        <p:spPr>
          <a:xfrm>
            <a:off x="285720" y="214290"/>
            <a:ext cx="3929058" cy="62865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2 Imagen" descr="FB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7166"/>
            <a:ext cx="3694670" cy="28049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Complejo nitrogenas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3357562"/>
            <a:ext cx="4214842" cy="2786082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omplejo nitrogen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07223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14348" y="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7030A0"/>
                </a:solidFill>
              </a:rPr>
              <a:t>N</a:t>
            </a:r>
            <a:r>
              <a:rPr lang="es-MX" sz="2800" baseline="-25000" dirty="0" smtClean="0">
                <a:solidFill>
                  <a:srgbClr val="7030A0"/>
                </a:solidFill>
              </a:rPr>
              <a:t>2</a:t>
            </a:r>
            <a:r>
              <a:rPr lang="es-MX" sz="2800" dirty="0" smtClean="0">
                <a:solidFill>
                  <a:srgbClr val="7030A0"/>
                </a:solidFill>
              </a:rPr>
              <a:t> + 16ATP + 8e</a:t>
            </a:r>
            <a:r>
              <a:rPr lang="es-MX" sz="2800" baseline="30000" dirty="0" smtClean="0">
                <a:solidFill>
                  <a:srgbClr val="7030A0"/>
                </a:solidFill>
              </a:rPr>
              <a:t>-</a:t>
            </a:r>
            <a:r>
              <a:rPr lang="es-MX" sz="2800" dirty="0" smtClean="0">
                <a:solidFill>
                  <a:srgbClr val="7030A0"/>
                </a:solidFill>
              </a:rPr>
              <a:t> +8H</a:t>
            </a:r>
            <a:r>
              <a:rPr lang="es-MX" sz="2800" baseline="30000" dirty="0" smtClean="0">
                <a:solidFill>
                  <a:srgbClr val="7030A0"/>
                </a:solidFill>
              </a:rPr>
              <a:t>+</a:t>
            </a:r>
            <a:r>
              <a:rPr lang="es-MX" sz="2800" dirty="0" smtClean="0">
                <a:solidFill>
                  <a:srgbClr val="7030A0"/>
                </a:solidFill>
              </a:rPr>
              <a:t>  </a:t>
            </a:r>
            <a:r>
              <a:rPr lang="es-MX" sz="2800" dirty="0" smtClean="0">
                <a:solidFill>
                  <a:srgbClr val="7030A0"/>
                </a:solidFill>
                <a:sym typeface="Wingdings" pitchFamily="2" charset="2"/>
              </a:rPr>
              <a:t> 2NH</a:t>
            </a:r>
            <a:r>
              <a:rPr lang="es-MX" sz="2800" baseline="-25000" dirty="0" smtClean="0">
                <a:solidFill>
                  <a:srgbClr val="7030A0"/>
                </a:solidFill>
                <a:sym typeface="Wingdings" pitchFamily="2" charset="2"/>
              </a:rPr>
              <a:t>4</a:t>
            </a:r>
            <a:r>
              <a:rPr lang="es-MX" sz="2800" baseline="30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r>
              <a:rPr lang="es-MX" sz="2800" dirty="0" smtClean="0">
                <a:solidFill>
                  <a:srgbClr val="7030A0"/>
                </a:solidFill>
                <a:sym typeface="Wingdings" pitchFamily="2" charset="2"/>
              </a:rPr>
              <a:t> + H</a:t>
            </a:r>
            <a:r>
              <a:rPr lang="es-MX" sz="2800" baseline="-250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es-MX" sz="2800" dirty="0" smtClean="0">
                <a:solidFill>
                  <a:srgbClr val="7030A0"/>
                </a:solidFill>
                <a:sym typeface="Wingdings" pitchFamily="2" charset="2"/>
              </a:rPr>
              <a:t> + 16ADP + 16Pi</a:t>
            </a:r>
            <a:endParaRPr lang="es-MX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clo_del_nitrógeno.svg.png"/>
          <p:cNvPicPr>
            <a:picLocks noChangeAspect="1"/>
          </p:cNvPicPr>
          <p:nvPr/>
        </p:nvPicPr>
        <p:blipFill>
          <a:blip r:embed="rId2"/>
          <a:srcRect t="76937" r="48437"/>
          <a:stretch>
            <a:fillRect/>
          </a:stretch>
        </p:blipFill>
        <p:spPr>
          <a:xfrm>
            <a:off x="357158" y="285728"/>
            <a:ext cx="8358246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0003885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643314"/>
            <a:ext cx="7929618" cy="3214686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iclo_del_nitrógeno.svg.png"/>
          <p:cNvPicPr>
            <a:picLocks noChangeAspect="1"/>
          </p:cNvPicPr>
          <p:nvPr/>
        </p:nvPicPr>
        <p:blipFill>
          <a:blip r:embed="rId2"/>
          <a:srcRect l="46094" t="76937" r="13281"/>
          <a:stretch>
            <a:fillRect/>
          </a:stretch>
        </p:blipFill>
        <p:spPr>
          <a:xfrm>
            <a:off x="785786" y="500042"/>
            <a:ext cx="7535884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5 Imagen" descr="Image9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8215370" cy="2928958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clo_del_nitrógeno.svg.png"/>
          <p:cNvPicPr>
            <a:picLocks noChangeAspect="1"/>
          </p:cNvPicPr>
          <p:nvPr/>
        </p:nvPicPr>
        <p:blipFill>
          <a:blip r:embed="rId2"/>
          <a:srcRect l="59375" t="54064" r="12500"/>
          <a:stretch>
            <a:fillRect/>
          </a:stretch>
        </p:blipFill>
        <p:spPr>
          <a:xfrm>
            <a:off x="428596" y="285728"/>
            <a:ext cx="4857784" cy="5961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2 Imagen" descr="rhizobium-nodule-on-a-pea-plant-root-pisum-sp.jpg"/>
          <p:cNvPicPr>
            <a:picLocks noChangeAspect="1"/>
          </p:cNvPicPr>
          <p:nvPr/>
        </p:nvPicPr>
        <p:blipFill>
          <a:blip r:embed="rId3"/>
          <a:srcRect b="8344"/>
          <a:stretch>
            <a:fillRect/>
          </a:stretch>
        </p:blipFill>
        <p:spPr>
          <a:xfrm>
            <a:off x="5643570" y="2143116"/>
            <a:ext cx="3239566" cy="2214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clo_del_nitrógeno.svg.png"/>
          <p:cNvPicPr>
            <a:picLocks noChangeAspect="1"/>
          </p:cNvPicPr>
          <p:nvPr/>
        </p:nvPicPr>
        <p:blipFill>
          <a:blip r:embed="rId2"/>
          <a:srcRect l="18750" r="27344" b="5388"/>
          <a:stretch>
            <a:fillRect/>
          </a:stretch>
        </p:blipFill>
        <p:spPr>
          <a:xfrm>
            <a:off x="428596" y="428580"/>
            <a:ext cx="4929222" cy="6429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2 Imagen" descr="comofuncion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500306"/>
            <a:ext cx="28575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iclo del nitroge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27</Words>
  <Application>Microsoft Office PowerPoint</Application>
  <PresentationFormat>Presentación en pantalla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 Rodrigo</dc:creator>
  <cp:lastModifiedBy>Cesar Rodrigo</cp:lastModifiedBy>
  <cp:revision>20</cp:revision>
  <dcterms:created xsi:type="dcterms:W3CDTF">2016-04-27T04:28:28Z</dcterms:created>
  <dcterms:modified xsi:type="dcterms:W3CDTF">2016-06-02T01:22:57Z</dcterms:modified>
</cp:coreProperties>
</file>