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3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46" autoAdjust="0"/>
    <p:restoredTop sz="9466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3143248"/>
            <a:ext cx="200026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Ciclo de</a:t>
            </a:r>
          </a:p>
          <a:p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 </a:t>
            </a:r>
            <a:r>
              <a:rPr lang="es-MX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Krebs</a:t>
            </a:r>
            <a:endParaRPr lang="es-MX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0 Imagen" descr="001 La Salle CLV_Principal_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214578" cy="92869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000364" y="214290"/>
            <a:ext cx="350046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Sección Bachillerato</a:t>
            </a:r>
          </a:p>
          <a:p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Bioquímica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286480" y="6027003"/>
            <a:ext cx="28575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César Rodrigo</a:t>
            </a:r>
          </a:p>
          <a:p>
            <a:pPr algn="r"/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Mayo 2016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7" name="6 Imagen" descr="Figura-Nota-de-prensa-Alberto-Cascón-e14285700878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214422"/>
            <a:ext cx="6786578" cy="4452949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2343" t="65625" r="54688" b="8333"/>
          <a:stretch>
            <a:fillRect/>
          </a:stretch>
        </p:blipFill>
        <p:spPr>
          <a:xfrm>
            <a:off x="214282" y="285728"/>
            <a:ext cx="8715436" cy="571504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2343" t="16666" r="75781" b="8333"/>
          <a:stretch>
            <a:fillRect/>
          </a:stretch>
        </p:blipFill>
        <p:spPr>
          <a:xfrm>
            <a:off x="3143240" y="214290"/>
            <a:ext cx="4000528" cy="642942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715008" y="0"/>
            <a:ext cx="1785950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5500694" y="4214818"/>
            <a:ext cx="1785950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ito-cade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501122" cy="6143668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86942" cy="641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00240"/>
            <a:ext cx="8518984" cy="2471749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3125" t="6250" r="50781" b="58333"/>
          <a:stretch>
            <a:fillRect/>
          </a:stretch>
        </p:blipFill>
        <p:spPr>
          <a:xfrm>
            <a:off x="214282" y="214290"/>
            <a:ext cx="8715436" cy="607223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35937" t="12500" r="31589" b="56250"/>
          <a:stretch>
            <a:fillRect/>
          </a:stretch>
        </p:blipFill>
        <p:spPr>
          <a:xfrm>
            <a:off x="214282" y="214290"/>
            <a:ext cx="8572560" cy="628654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8429652" y="1071546"/>
            <a:ext cx="714348" cy="285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52344" t="13542" r="2343" b="58333"/>
          <a:stretch>
            <a:fillRect/>
          </a:stretch>
        </p:blipFill>
        <p:spPr>
          <a:xfrm>
            <a:off x="285720" y="0"/>
            <a:ext cx="8715436" cy="6572272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14282" y="3429000"/>
            <a:ext cx="5000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73438" t="14583" r="1562" b="7291"/>
          <a:stretch>
            <a:fillRect/>
          </a:stretch>
        </p:blipFill>
        <p:spPr>
          <a:xfrm>
            <a:off x="2357422" y="214290"/>
            <a:ext cx="3857652" cy="642942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715008" y="4071942"/>
            <a:ext cx="914400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072198" y="0"/>
            <a:ext cx="914400" cy="371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785786" y="4643446"/>
            <a:ext cx="3143272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214414" y="4572008"/>
            <a:ext cx="3143272" cy="347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938186" y="4795846"/>
            <a:ext cx="3143272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500034" y="571480"/>
            <a:ext cx="3500462" cy="142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1500166" y="214290"/>
            <a:ext cx="2490806" cy="561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57813" t="64583" r="3906" b="6250"/>
          <a:stretch>
            <a:fillRect/>
          </a:stretch>
        </p:blipFill>
        <p:spPr>
          <a:xfrm>
            <a:off x="214282" y="214290"/>
            <a:ext cx="8643998" cy="664371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500042"/>
            <a:ext cx="500066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mage003.jpg"/>
          <p:cNvPicPr>
            <a:picLocks noChangeAspect="1"/>
          </p:cNvPicPr>
          <p:nvPr/>
        </p:nvPicPr>
        <p:blipFill>
          <a:blip r:embed="rId2"/>
          <a:srcRect l="29687" t="65625" r="32031" b="7291"/>
          <a:stretch>
            <a:fillRect/>
          </a:stretch>
        </p:blipFill>
        <p:spPr>
          <a:xfrm>
            <a:off x="285720" y="285728"/>
            <a:ext cx="8501122" cy="592935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285728"/>
            <a:ext cx="928662" cy="32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8643966" y="0"/>
            <a:ext cx="500034" cy="32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11</Words>
  <Application>Microsoft Office PowerPoint</Application>
  <PresentationFormat>Presentación en pantalla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 Rodrigo</dc:creator>
  <cp:lastModifiedBy>Cesar Rodrigo</cp:lastModifiedBy>
  <cp:revision>15</cp:revision>
  <dcterms:created xsi:type="dcterms:W3CDTF">2016-04-27T04:28:28Z</dcterms:created>
  <dcterms:modified xsi:type="dcterms:W3CDTF">2016-05-08T23:53:27Z</dcterms:modified>
</cp:coreProperties>
</file>