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6" r:id="rId3"/>
    <p:sldId id="261" r:id="rId4"/>
    <p:sldId id="262" r:id="rId5"/>
    <p:sldId id="263" r:id="rId6"/>
    <p:sldId id="264" r:id="rId7"/>
    <p:sldId id="265" r:id="rId8"/>
    <p:sldId id="266" r:id="rId9"/>
    <p:sldId id="268" r:id="rId10"/>
    <p:sldId id="269" r:id="rId11"/>
    <p:sldId id="270" r:id="rId12"/>
    <p:sldId id="271" r:id="rId13"/>
    <p:sldId id="272" r:id="rId14"/>
    <p:sldId id="273" r:id="rId15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8246" autoAdjust="0"/>
    <p:restoredTop sz="94660"/>
  </p:normalViewPr>
  <p:slideViewPr>
    <p:cSldViewPr>
      <p:cViewPr>
        <p:scale>
          <a:sx n="66" d="100"/>
          <a:sy n="66" d="100"/>
        </p:scale>
        <p:origin x="-1302" y="-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96BB6-EDCD-4236-997A-7B3DF5D04720}" type="datetimeFigureOut">
              <a:rPr lang="es-MX" smtClean="0"/>
              <a:pPr/>
              <a:t>08/05/2016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07AFE-5A2E-43DF-B0A9-BE01C91EE0B9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  <p:transition spd="med">
    <p:strips dir="l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96BB6-EDCD-4236-997A-7B3DF5D04720}" type="datetimeFigureOut">
              <a:rPr lang="es-MX" smtClean="0"/>
              <a:pPr/>
              <a:t>08/05/2016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07AFE-5A2E-43DF-B0A9-BE01C91EE0B9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  <p:transition spd="med">
    <p:strips dir="l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96BB6-EDCD-4236-997A-7B3DF5D04720}" type="datetimeFigureOut">
              <a:rPr lang="es-MX" smtClean="0"/>
              <a:pPr/>
              <a:t>08/05/2016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07AFE-5A2E-43DF-B0A9-BE01C91EE0B9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  <p:transition spd="med">
    <p:strips dir="l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96BB6-EDCD-4236-997A-7B3DF5D04720}" type="datetimeFigureOut">
              <a:rPr lang="es-MX" smtClean="0"/>
              <a:pPr/>
              <a:t>08/05/2016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07AFE-5A2E-43DF-B0A9-BE01C91EE0B9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  <p:transition spd="med">
    <p:strips dir="l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96BB6-EDCD-4236-997A-7B3DF5D04720}" type="datetimeFigureOut">
              <a:rPr lang="es-MX" smtClean="0"/>
              <a:pPr/>
              <a:t>08/05/2016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07AFE-5A2E-43DF-B0A9-BE01C91EE0B9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  <p:transition spd="med">
    <p:strips dir="l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96BB6-EDCD-4236-997A-7B3DF5D04720}" type="datetimeFigureOut">
              <a:rPr lang="es-MX" smtClean="0"/>
              <a:pPr/>
              <a:t>08/05/2016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07AFE-5A2E-43DF-B0A9-BE01C91EE0B9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  <p:transition spd="med">
    <p:strips dir="l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96BB6-EDCD-4236-997A-7B3DF5D04720}" type="datetimeFigureOut">
              <a:rPr lang="es-MX" smtClean="0"/>
              <a:pPr/>
              <a:t>08/05/2016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07AFE-5A2E-43DF-B0A9-BE01C91EE0B9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  <p:transition spd="med">
    <p:strips dir="l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96BB6-EDCD-4236-997A-7B3DF5D04720}" type="datetimeFigureOut">
              <a:rPr lang="es-MX" smtClean="0"/>
              <a:pPr/>
              <a:t>08/05/2016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07AFE-5A2E-43DF-B0A9-BE01C91EE0B9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  <p:transition spd="med">
    <p:strips dir="l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96BB6-EDCD-4236-997A-7B3DF5D04720}" type="datetimeFigureOut">
              <a:rPr lang="es-MX" smtClean="0"/>
              <a:pPr/>
              <a:t>08/05/2016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07AFE-5A2E-43DF-B0A9-BE01C91EE0B9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  <p:transition spd="med">
    <p:strips dir="l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96BB6-EDCD-4236-997A-7B3DF5D04720}" type="datetimeFigureOut">
              <a:rPr lang="es-MX" smtClean="0"/>
              <a:pPr/>
              <a:t>08/05/2016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07AFE-5A2E-43DF-B0A9-BE01C91EE0B9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  <p:transition spd="med">
    <p:strips dir="l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96BB6-EDCD-4236-997A-7B3DF5D04720}" type="datetimeFigureOut">
              <a:rPr lang="es-MX" smtClean="0"/>
              <a:pPr/>
              <a:t>08/05/2016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07AFE-5A2E-43DF-B0A9-BE01C91EE0B9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  <p:transition spd="med">
    <p:strips dir="l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196BB6-EDCD-4236-997A-7B3DF5D04720}" type="datetimeFigureOut">
              <a:rPr lang="es-MX" smtClean="0"/>
              <a:pPr/>
              <a:t>08/05/2016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A07AFE-5A2E-43DF-B0A9-BE01C91EE0B9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strips dir="ld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428596" y="3143248"/>
            <a:ext cx="2500330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s-MX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latin typeface="Arial Rounded MT Bold" pitchFamily="34" charset="0"/>
              </a:rPr>
              <a:t>Glucólisis</a:t>
            </a:r>
          </a:p>
        </p:txBody>
      </p:sp>
      <p:pic>
        <p:nvPicPr>
          <p:cNvPr id="4" name="0 Imagen" descr="001 La Salle CLV_Principal_1.gi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214290"/>
            <a:ext cx="2214578" cy="928694"/>
          </a:xfrm>
          <a:prstGeom prst="rect">
            <a:avLst/>
          </a:prstGeom>
          <a:noFill/>
        </p:spPr>
      </p:pic>
      <p:sp>
        <p:nvSpPr>
          <p:cNvPr id="5" name="4 Rectángulo"/>
          <p:cNvSpPr/>
          <p:nvPr/>
        </p:nvSpPr>
        <p:spPr>
          <a:xfrm>
            <a:off x="3000364" y="214290"/>
            <a:ext cx="3500462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s-MX" sz="2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C00000"/>
                </a:solidFill>
                <a:effectLst/>
                <a:latin typeface="Arial Rounded MT Bold" pitchFamily="34" charset="0"/>
              </a:rPr>
              <a:t>Sección Bachillerato</a:t>
            </a:r>
          </a:p>
          <a:p>
            <a:r>
              <a:rPr lang="es-MX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C00000"/>
                </a:solidFill>
                <a:latin typeface="Arial Rounded MT Bold" pitchFamily="34" charset="0"/>
              </a:rPr>
              <a:t>Bioquímica</a:t>
            </a:r>
            <a:endParaRPr lang="es-MX" sz="2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C00000"/>
              </a:solidFill>
              <a:effectLst/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6286480" y="6027003"/>
            <a:ext cx="2857520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r"/>
            <a:r>
              <a:rPr lang="es-MX" sz="2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C00000"/>
                </a:solidFill>
                <a:effectLst/>
                <a:latin typeface="Arial Rounded MT Bold" pitchFamily="34" charset="0"/>
              </a:rPr>
              <a:t>César Rodrigo</a:t>
            </a:r>
          </a:p>
          <a:p>
            <a:pPr algn="r"/>
            <a:r>
              <a:rPr lang="es-MX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C00000"/>
                </a:solidFill>
                <a:latin typeface="Arial Rounded MT Bold" pitchFamily="34" charset="0"/>
              </a:rPr>
              <a:t>Mayo 2016</a:t>
            </a:r>
            <a:endParaRPr lang="es-MX" sz="2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C00000"/>
              </a:solidFill>
              <a:effectLst/>
            </a:endParaRPr>
          </a:p>
        </p:txBody>
      </p:sp>
      <p:pic>
        <p:nvPicPr>
          <p:cNvPr id="8" name="7 Imagen" descr="image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14744" y="1785926"/>
            <a:ext cx="4929204" cy="3395674"/>
          </a:xfrm>
          <a:prstGeom prst="rect">
            <a:avLst/>
          </a:prstGeom>
        </p:spPr>
      </p:pic>
    </p:spTree>
  </p:cSld>
  <p:clrMapOvr>
    <a:masterClrMapping/>
  </p:clrMapOvr>
  <p:transition spd="med">
    <p:strips dir="l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2 Imagen" descr="Glucólisis.png"/>
          <p:cNvPicPr>
            <a:picLocks noChangeAspect="1"/>
          </p:cNvPicPr>
          <p:nvPr/>
        </p:nvPicPr>
        <p:blipFill>
          <a:blip r:embed="rId2"/>
          <a:srcRect l="16406" t="39584" r="50000" b="22916"/>
          <a:stretch>
            <a:fillRect/>
          </a:stretch>
        </p:blipFill>
        <p:spPr>
          <a:xfrm>
            <a:off x="220235" y="285728"/>
            <a:ext cx="8495169" cy="6072230"/>
          </a:xfrm>
          <a:prstGeom prst="rect">
            <a:avLst/>
          </a:prstGeom>
        </p:spPr>
      </p:pic>
      <p:sp>
        <p:nvSpPr>
          <p:cNvPr id="4" name="3 Rectángulo"/>
          <p:cNvSpPr/>
          <p:nvPr/>
        </p:nvSpPr>
        <p:spPr>
          <a:xfrm>
            <a:off x="5072034" y="0"/>
            <a:ext cx="4071966" cy="228599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5" name="4 Rectángulo"/>
          <p:cNvSpPr/>
          <p:nvPr/>
        </p:nvSpPr>
        <p:spPr>
          <a:xfrm>
            <a:off x="4071934" y="0"/>
            <a:ext cx="1357322" cy="50004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6" name="5 Rectángulo"/>
          <p:cNvSpPr/>
          <p:nvPr/>
        </p:nvSpPr>
        <p:spPr>
          <a:xfrm>
            <a:off x="4357686" y="357166"/>
            <a:ext cx="1357322" cy="50004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7" name="6 Rectángulo"/>
          <p:cNvSpPr/>
          <p:nvPr/>
        </p:nvSpPr>
        <p:spPr>
          <a:xfrm>
            <a:off x="7500958" y="2000240"/>
            <a:ext cx="1428728" cy="71438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8" name="7 Rectángulo"/>
          <p:cNvSpPr/>
          <p:nvPr/>
        </p:nvSpPr>
        <p:spPr>
          <a:xfrm>
            <a:off x="8072462" y="2152640"/>
            <a:ext cx="1009624" cy="91917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9" name="8 Rectángulo"/>
          <p:cNvSpPr/>
          <p:nvPr/>
        </p:nvSpPr>
        <p:spPr>
          <a:xfrm>
            <a:off x="4643438" y="214290"/>
            <a:ext cx="1009624" cy="91917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0" name="9 Rectángulo"/>
          <p:cNvSpPr/>
          <p:nvPr/>
        </p:nvSpPr>
        <p:spPr>
          <a:xfrm>
            <a:off x="4795838" y="366690"/>
            <a:ext cx="1009624" cy="91917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1" name="10 Rectángulo"/>
          <p:cNvSpPr/>
          <p:nvPr/>
        </p:nvSpPr>
        <p:spPr>
          <a:xfrm>
            <a:off x="0" y="0"/>
            <a:ext cx="3428992" cy="91917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2" name="11 Rectángulo"/>
          <p:cNvSpPr/>
          <p:nvPr/>
        </p:nvSpPr>
        <p:spPr>
          <a:xfrm>
            <a:off x="0" y="214290"/>
            <a:ext cx="3000364" cy="164307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3" name="12 Rectángulo"/>
          <p:cNvSpPr/>
          <p:nvPr/>
        </p:nvSpPr>
        <p:spPr>
          <a:xfrm>
            <a:off x="0" y="3643314"/>
            <a:ext cx="4071966" cy="321468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</p:cSld>
  <p:clrMapOvr>
    <a:masterClrMapping/>
  </p:clrMapOvr>
  <p:transition spd="med">
    <p:strips dir="l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2 Imagen" descr="Glucólisis.png"/>
          <p:cNvPicPr>
            <a:picLocks noChangeAspect="1"/>
          </p:cNvPicPr>
          <p:nvPr/>
        </p:nvPicPr>
        <p:blipFill>
          <a:blip r:embed="rId2"/>
          <a:srcRect t="29166" r="64063" b="40625"/>
          <a:stretch>
            <a:fillRect/>
          </a:stretch>
        </p:blipFill>
        <p:spPr>
          <a:xfrm>
            <a:off x="214282" y="214290"/>
            <a:ext cx="8611890" cy="6357982"/>
          </a:xfrm>
          <a:prstGeom prst="rect">
            <a:avLst/>
          </a:prstGeom>
        </p:spPr>
      </p:pic>
      <p:sp>
        <p:nvSpPr>
          <p:cNvPr id="4" name="3 Rectángulo"/>
          <p:cNvSpPr/>
          <p:nvPr/>
        </p:nvSpPr>
        <p:spPr>
          <a:xfrm>
            <a:off x="714348" y="0"/>
            <a:ext cx="1857388" cy="16430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5" name="4 Rectángulo"/>
          <p:cNvSpPr/>
          <p:nvPr/>
        </p:nvSpPr>
        <p:spPr>
          <a:xfrm>
            <a:off x="1071538" y="0"/>
            <a:ext cx="1857388" cy="34764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6" name="5 Rectángulo"/>
          <p:cNvSpPr/>
          <p:nvPr/>
        </p:nvSpPr>
        <p:spPr>
          <a:xfrm>
            <a:off x="8358214" y="5357826"/>
            <a:ext cx="500066" cy="128588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</p:cSld>
  <p:clrMapOvr>
    <a:masterClrMapping/>
  </p:clrMapOvr>
  <p:transition spd="med">
    <p:strips dir="l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2 Imagen" descr="Glucólisis.png"/>
          <p:cNvPicPr>
            <a:picLocks noChangeAspect="1"/>
          </p:cNvPicPr>
          <p:nvPr/>
        </p:nvPicPr>
        <p:blipFill>
          <a:blip r:embed="rId2"/>
          <a:srcRect r="81250" b="52083"/>
          <a:stretch>
            <a:fillRect/>
          </a:stretch>
        </p:blipFill>
        <p:spPr>
          <a:xfrm>
            <a:off x="2786050" y="-125083"/>
            <a:ext cx="3643306" cy="6983083"/>
          </a:xfrm>
          <a:prstGeom prst="rect">
            <a:avLst/>
          </a:prstGeom>
        </p:spPr>
      </p:pic>
      <p:sp>
        <p:nvSpPr>
          <p:cNvPr id="4" name="3 Rectángulo"/>
          <p:cNvSpPr/>
          <p:nvPr/>
        </p:nvSpPr>
        <p:spPr>
          <a:xfrm>
            <a:off x="6357950" y="4714884"/>
            <a:ext cx="428628" cy="7143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5" name="4 Rectángulo"/>
          <p:cNvSpPr/>
          <p:nvPr/>
        </p:nvSpPr>
        <p:spPr>
          <a:xfrm>
            <a:off x="6143636" y="6143644"/>
            <a:ext cx="428628" cy="7143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</p:cSld>
  <p:clrMapOvr>
    <a:masterClrMapping/>
  </p:clrMapOvr>
  <p:transition spd="med">
    <p:strips dir="l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285728"/>
            <a:ext cx="8715436" cy="2928958"/>
          </a:xfrm>
          <a:prstGeom prst="rect">
            <a:avLst/>
          </a:prstGeom>
          <a:noFill/>
          <a:ln w="9525">
            <a:solidFill>
              <a:schemeClr val="accent2">
                <a:lumMod val="75000"/>
              </a:schemeClr>
            </a:solidFill>
            <a:miter lim="800000"/>
            <a:headEnd/>
            <a:tailEnd/>
          </a:ln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282" y="3357562"/>
            <a:ext cx="8715436" cy="3143272"/>
          </a:xfrm>
          <a:prstGeom prst="rect">
            <a:avLst/>
          </a:prstGeom>
          <a:noFill/>
          <a:ln w="9525">
            <a:solidFill>
              <a:schemeClr val="accent2">
                <a:lumMod val="75000"/>
              </a:schemeClr>
            </a:solidFill>
            <a:miter lim="800000"/>
            <a:headEnd/>
            <a:tailEnd/>
          </a:ln>
        </p:spPr>
      </p:pic>
    </p:spTree>
  </p:cSld>
  <p:clrMapOvr>
    <a:masterClrMapping/>
  </p:clrMapOvr>
  <p:transition spd="med">
    <p:strips dir="l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285728"/>
            <a:ext cx="8786942" cy="64110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strips dir="l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2 Imagen" descr="Glucólisi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ransition spd="med">
    <p:strips dir="l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2 Imagen" descr="Glucólisis.png"/>
          <p:cNvPicPr>
            <a:picLocks noChangeAspect="1"/>
          </p:cNvPicPr>
          <p:nvPr/>
        </p:nvPicPr>
        <p:blipFill>
          <a:blip r:embed="rId2"/>
          <a:srcRect l="27344" r="39062" b="65625"/>
          <a:stretch>
            <a:fillRect/>
          </a:stretch>
        </p:blipFill>
        <p:spPr>
          <a:xfrm>
            <a:off x="-13046" y="-571528"/>
            <a:ext cx="9157046" cy="6753334"/>
          </a:xfrm>
          <a:prstGeom prst="rect">
            <a:avLst/>
          </a:prstGeom>
        </p:spPr>
      </p:pic>
      <p:sp>
        <p:nvSpPr>
          <p:cNvPr id="5" name="4 Rectángulo"/>
          <p:cNvSpPr/>
          <p:nvPr/>
        </p:nvSpPr>
        <p:spPr>
          <a:xfrm>
            <a:off x="8229600" y="3786190"/>
            <a:ext cx="914400" cy="914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6" name="5 Imagen" descr="atptoadp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4813398"/>
            <a:ext cx="2786050" cy="2044601"/>
          </a:xfrm>
          <a:prstGeom prst="rect">
            <a:avLst/>
          </a:prstGeom>
        </p:spPr>
      </p:pic>
    </p:spTree>
  </p:cSld>
  <p:clrMapOvr>
    <a:masterClrMapping/>
  </p:clrMapOvr>
  <p:transition spd="med">
    <p:strips dir="l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8229600" y="3786190"/>
            <a:ext cx="914400" cy="914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6" name="5 Imagen" descr="atptoadp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448407"/>
          </a:xfrm>
          <a:prstGeom prst="rect">
            <a:avLst/>
          </a:prstGeom>
        </p:spPr>
      </p:pic>
    </p:spTree>
  </p:cSld>
  <p:clrMapOvr>
    <a:masterClrMapping/>
  </p:clrMapOvr>
  <p:transition spd="med">
    <p:strips dir="l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2 Imagen" descr="Glucólisis.png"/>
          <p:cNvPicPr>
            <a:picLocks noChangeAspect="1"/>
          </p:cNvPicPr>
          <p:nvPr/>
        </p:nvPicPr>
        <p:blipFill>
          <a:blip r:embed="rId2"/>
          <a:srcRect l="47656" t="3125" r="23437" b="56250"/>
          <a:stretch>
            <a:fillRect/>
          </a:stretch>
        </p:blipFill>
        <p:spPr>
          <a:xfrm>
            <a:off x="0" y="-214338"/>
            <a:ext cx="9358346" cy="7072338"/>
          </a:xfrm>
          <a:prstGeom prst="rect">
            <a:avLst/>
          </a:prstGeom>
        </p:spPr>
      </p:pic>
      <p:sp>
        <p:nvSpPr>
          <p:cNvPr id="4" name="3 Rectángulo"/>
          <p:cNvSpPr/>
          <p:nvPr/>
        </p:nvSpPr>
        <p:spPr>
          <a:xfrm>
            <a:off x="-285784" y="2571744"/>
            <a:ext cx="642942" cy="57150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</p:cSld>
  <p:clrMapOvr>
    <a:masterClrMapping/>
  </p:clrMapOvr>
  <p:transition spd="med">
    <p:strips dir="l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2 Imagen" descr="Glucólisis.png"/>
          <p:cNvPicPr>
            <a:picLocks noChangeAspect="1"/>
          </p:cNvPicPr>
          <p:nvPr/>
        </p:nvPicPr>
        <p:blipFill>
          <a:blip r:embed="rId2"/>
          <a:srcRect l="67188" t="21875" r="6927" b="36458"/>
          <a:stretch>
            <a:fillRect/>
          </a:stretch>
        </p:blipFill>
        <p:spPr>
          <a:xfrm>
            <a:off x="357158" y="285728"/>
            <a:ext cx="8215370" cy="6123322"/>
          </a:xfrm>
          <a:prstGeom prst="rect">
            <a:avLst/>
          </a:prstGeom>
        </p:spPr>
      </p:pic>
      <p:sp>
        <p:nvSpPr>
          <p:cNvPr id="4" name="3 Rectángulo"/>
          <p:cNvSpPr/>
          <p:nvPr/>
        </p:nvSpPr>
        <p:spPr>
          <a:xfrm>
            <a:off x="214282" y="928670"/>
            <a:ext cx="357190" cy="50006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5" name="4 Rectángulo"/>
          <p:cNvSpPr/>
          <p:nvPr/>
        </p:nvSpPr>
        <p:spPr>
          <a:xfrm>
            <a:off x="6715140" y="6072206"/>
            <a:ext cx="357190" cy="50006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</p:cSld>
  <p:clrMapOvr>
    <a:masterClrMapping/>
  </p:clrMapOvr>
  <p:transition spd="med">
    <p:strips dir="l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2 Imagen" descr="Glucólisis.png"/>
          <p:cNvPicPr>
            <a:picLocks noChangeAspect="1"/>
          </p:cNvPicPr>
          <p:nvPr/>
        </p:nvPicPr>
        <p:blipFill>
          <a:blip r:embed="rId2"/>
          <a:srcRect l="67969" t="36458"/>
          <a:stretch>
            <a:fillRect/>
          </a:stretch>
        </p:blipFill>
        <p:spPr>
          <a:xfrm>
            <a:off x="1428728" y="214290"/>
            <a:ext cx="6929454" cy="6377135"/>
          </a:xfrm>
          <a:prstGeom prst="rect">
            <a:avLst/>
          </a:prstGeom>
        </p:spPr>
      </p:pic>
      <p:sp>
        <p:nvSpPr>
          <p:cNvPr id="4" name="3 Rectángulo"/>
          <p:cNvSpPr/>
          <p:nvPr/>
        </p:nvSpPr>
        <p:spPr>
          <a:xfrm>
            <a:off x="1714480" y="0"/>
            <a:ext cx="3071834" cy="192880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5" name="4 Rectángulo"/>
          <p:cNvSpPr/>
          <p:nvPr/>
        </p:nvSpPr>
        <p:spPr>
          <a:xfrm>
            <a:off x="4214810" y="0"/>
            <a:ext cx="3071834" cy="50004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6" name="5 Rectángulo"/>
          <p:cNvSpPr/>
          <p:nvPr/>
        </p:nvSpPr>
        <p:spPr>
          <a:xfrm>
            <a:off x="3214678" y="1071546"/>
            <a:ext cx="1704988" cy="28575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7" name="6 Rectángulo"/>
          <p:cNvSpPr/>
          <p:nvPr/>
        </p:nvSpPr>
        <p:spPr>
          <a:xfrm>
            <a:off x="214282" y="4071942"/>
            <a:ext cx="3071834" cy="192880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</p:cSld>
  <p:clrMapOvr>
    <a:masterClrMapping/>
  </p:clrMapOvr>
  <p:transition spd="med">
    <p:strips dir="l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2 Imagen" descr="Glucólisis.png"/>
          <p:cNvPicPr>
            <a:picLocks noChangeAspect="1"/>
          </p:cNvPicPr>
          <p:nvPr/>
        </p:nvPicPr>
        <p:blipFill>
          <a:blip r:embed="rId2"/>
          <a:srcRect l="60425" t="69176" r="15625"/>
          <a:stretch>
            <a:fillRect/>
          </a:stretch>
        </p:blipFill>
        <p:spPr>
          <a:xfrm>
            <a:off x="285720" y="428604"/>
            <a:ext cx="8572560" cy="6215106"/>
          </a:xfrm>
          <a:prstGeom prst="rect">
            <a:avLst/>
          </a:prstGeom>
        </p:spPr>
      </p:pic>
      <p:sp>
        <p:nvSpPr>
          <p:cNvPr id="4" name="3 Proceso"/>
          <p:cNvSpPr/>
          <p:nvPr/>
        </p:nvSpPr>
        <p:spPr>
          <a:xfrm>
            <a:off x="0" y="5000636"/>
            <a:ext cx="714348" cy="928694"/>
          </a:xfrm>
          <a:prstGeom prst="flowChartProcess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5" name="4 Proceso"/>
          <p:cNvSpPr/>
          <p:nvPr/>
        </p:nvSpPr>
        <p:spPr>
          <a:xfrm>
            <a:off x="8215338" y="1714488"/>
            <a:ext cx="928662" cy="1785950"/>
          </a:xfrm>
          <a:prstGeom prst="flowChartProcess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6" name="5 Imagen" descr="Glucólisis.png"/>
          <p:cNvPicPr>
            <a:picLocks noChangeAspect="1"/>
          </p:cNvPicPr>
          <p:nvPr/>
        </p:nvPicPr>
        <p:blipFill>
          <a:blip r:embed="rId2"/>
          <a:srcRect l="47656" t="90625" r="38281" b="3125"/>
          <a:stretch>
            <a:fillRect/>
          </a:stretch>
        </p:blipFill>
        <p:spPr>
          <a:xfrm>
            <a:off x="1857356" y="5500678"/>
            <a:ext cx="4857784" cy="1357322"/>
          </a:xfrm>
          <a:prstGeom prst="rect">
            <a:avLst/>
          </a:prstGeom>
        </p:spPr>
      </p:pic>
    </p:spTree>
  </p:cSld>
  <p:clrMapOvr>
    <a:masterClrMapping/>
  </p:clrMapOvr>
  <p:transition spd="med">
    <p:strips dir="l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2 Imagen" descr="Glucólisis.png"/>
          <p:cNvPicPr>
            <a:picLocks noChangeAspect="1"/>
          </p:cNvPicPr>
          <p:nvPr/>
        </p:nvPicPr>
        <p:blipFill>
          <a:blip r:embed="rId2"/>
          <a:srcRect l="43792" t="54167" r="34001"/>
          <a:stretch>
            <a:fillRect/>
          </a:stretch>
        </p:blipFill>
        <p:spPr>
          <a:xfrm>
            <a:off x="214282" y="285728"/>
            <a:ext cx="8572560" cy="6572272"/>
          </a:xfrm>
          <a:prstGeom prst="rect">
            <a:avLst/>
          </a:prstGeom>
        </p:spPr>
      </p:pic>
      <p:pic>
        <p:nvPicPr>
          <p:cNvPr id="4" name="3 Imagen" descr="Glucólisis.png"/>
          <p:cNvPicPr>
            <a:picLocks noChangeAspect="1"/>
          </p:cNvPicPr>
          <p:nvPr/>
        </p:nvPicPr>
        <p:blipFill>
          <a:blip r:embed="rId2"/>
          <a:srcRect l="32031" t="67556" r="56412" b="27809"/>
          <a:stretch>
            <a:fillRect/>
          </a:stretch>
        </p:blipFill>
        <p:spPr>
          <a:xfrm>
            <a:off x="2214546" y="1071546"/>
            <a:ext cx="4143404" cy="642942"/>
          </a:xfrm>
          <a:prstGeom prst="rect">
            <a:avLst/>
          </a:prstGeom>
        </p:spPr>
      </p:pic>
      <p:sp>
        <p:nvSpPr>
          <p:cNvPr id="5" name="4 Rectángulo"/>
          <p:cNvSpPr/>
          <p:nvPr/>
        </p:nvSpPr>
        <p:spPr>
          <a:xfrm>
            <a:off x="0" y="0"/>
            <a:ext cx="357158" cy="235743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6" name="5 Rectángulo"/>
          <p:cNvSpPr/>
          <p:nvPr/>
        </p:nvSpPr>
        <p:spPr>
          <a:xfrm>
            <a:off x="8715404" y="3071810"/>
            <a:ext cx="428596" cy="150019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</p:cSld>
  <p:clrMapOvr>
    <a:masterClrMapping/>
  </p:clrMapOvr>
  <p:transition spd="med">
    <p:strips dir="l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406</TotalTime>
  <Words>8</Words>
  <Application>Microsoft Office PowerPoint</Application>
  <PresentationFormat>Presentación en pantalla (4:3)</PresentationFormat>
  <Paragraphs>5</Paragraphs>
  <Slides>14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15" baseType="lpstr">
      <vt:lpstr>Tema de Office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Cesar Rodrigo</dc:creator>
  <cp:lastModifiedBy>Cesar Rodrigo</cp:lastModifiedBy>
  <cp:revision>12</cp:revision>
  <dcterms:created xsi:type="dcterms:W3CDTF">2016-04-27T04:28:28Z</dcterms:created>
  <dcterms:modified xsi:type="dcterms:W3CDTF">2016-05-08T23:02:07Z</dcterms:modified>
</cp:coreProperties>
</file>