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6BB6-EDCD-4236-997A-7B3DF5D0472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34" y="1357298"/>
            <a:ext cx="693457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Rounded MT Bold" pitchFamily="34" charset="0"/>
              </a:rPr>
              <a:t>Reproducción asexual en plantas</a:t>
            </a:r>
          </a:p>
          <a:p>
            <a:endParaRPr lang="es-MX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Arial Rounded MT Bold" pitchFamily="34" charset="0"/>
            </a:endParaRPr>
          </a:p>
          <a:p>
            <a:r>
              <a:rPr lang="es-MX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Rounded MT Bold" pitchFamily="34" charset="0"/>
              </a:rPr>
              <a:t>Mitosis</a:t>
            </a:r>
          </a:p>
          <a:p>
            <a:endParaRPr lang="es-MX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Arial Rounded MT Bold" pitchFamily="34" charset="0"/>
            </a:endParaRPr>
          </a:p>
          <a:p>
            <a:r>
              <a:rPr lang="es-MX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Rounded MT Bold" pitchFamily="34" charset="0"/>
              </a:rPr>
              <a:t>Meiosis</a:t>
            </a:r>
          </a:p>
          <a:p>
            <a:endParaRPr lang="es-MX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Arial Rounded MT Bold" pitchFamily="34" charset="0"/>
            </a:endParaRPr>
          </a:p>
          <a:p>
            <a:r>
              <a:rPr lang="es-MX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Rounded MT Bold" pitchFamily="34" charset="0"/>
              </a:rPr>
              <a:t>Gametogénesis</a:t>
            </a:r>
          </a:p>
          <a:p>
            <a:endParaRPr lang="es-MX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Arial Rounded MT Bold" pitchFamily="34" charset="0"/>
            </a:endParaRPr>
          </a:p>
          <a:p>
            <a:r>
              <a:rPr lang="es-MX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Rounded MT Bold" pitchFamily="34" charset="0"/>
              </a:rPr>
              <a:t>Desarrollo embrionario</a:t>
            </a:r>
            <a:endParaRPr lang="es-MX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es-MX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Arial Rounded MT Bold" pitchFamily="34" charset="0"/>
            </a:endParaRPr>
          </a:p>
          <a:p>
            <a:r>
              <a:rPr lang="es-MX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Rounded MT Bold" pitchFamily="34" charset="0"/>
              </a:rPr>
              <a:t>Mutaciones</a:t>
            </a:r>
            <a:endParaRPr lang="es-MX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0 Imagen" descr="001 La Salle CLV_Principal_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214578" cy="92869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000364" y="214290"/>
            <a:ext cx="3500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Rounded MT Bold" pitchFamily="34" charset="0"/>
              </a:rPr>
              <a:t>Sección Bachillerato</a:t>
            </a:r>
          </a:p>
          <a:p>
            <a:r>
              <a:rPr lang="es-MX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Rounded MT Bold" pitchFamily="34" charset="0"/>
              </a:rPr>
              <a:t>Biología II</a:t>
            </a:r>
            <a:endParaRPr lang="es-MX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286480" y="6027003"/>
            <a:ext cx="28575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MX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Rounded MT Bold" pitchFamily="34" charset="0"/>
              </a:rPr>
              <a:t>César Rodrigo</a:t>
            </a:r>
          </a:p>
          <a:p>
            <a:pPr algn="r"/>
            <a:r>
              <a:rPr lang="es-MX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Rounded MT Bold" pitchFamily="34" charset="0"/>
              </a:rPr>
              <a:t>Mayo 2016</a:t>
            </a:r>
            <a:endParaRPr lang="es-MX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7" name="6 Imagen" descr="Bambu-madera-e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3116"/>
            <a:ext cx="3500438" cy="239613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 reproducción asexual.png"/>
          <p:cNvPicPr>
            <a:picLocks noChangeAspect="1"/>
          </p:cNvPicPr>
          <p:nvPr/>
        </p:nvPicPr>
        <p:blipFill>
          <a:blip r:embed="rId2"/>
          <a:srcRect l="9745" r="7444"/>
          <a:stretch>
            <a:fillRect/>
          </a:stretch>
        </p:blipFill>
        <p:spPr>
          <a:xfrm>
            <a:off x="1000100" y="357166"/>
            <a:ext cx="7286676" cy="607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t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ios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8143932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8001056" cy="2214578"/>
          </a:xfrm>
          <a:prstGeom prst="rect">
            <a:avLst/>
          </a:prstGeom>
        </p:spPr>
      </p:pic>
      <p:pic>
        <p:nvPicPr>
          <p:cNvPr id="3" name="2 Imagen" descr="Profase I meiosis I.png"/>
          <p:cNvPicPr>
            <a:picLocks noChangeAspect="1"/>
          </p:cNvPicPr>
          <p:nvPr/>
        </p:nvPicPr>
        <p:blipFill>
          <a:blip r:embed="rId3"/>
          <a:srcRect l="2609" r="3478" b="9615"/>
          <a:stretch>
            <a:fillRect/>
          </a:stretch>
        </p:blipFill>
        <p:spPr>
          <a:xfrm>
            <a:off x="785786" y="2786058"/>
            <a:ext cx="771530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357718" cy="6286544"/>
          </a:xfrm>
          <a:prstGeom prst="rect">
            <a:avLst/>
          </a:prstGeom>
        </p:spPr>
      </p:pic>
      <p:pic>
        <p:nvPicPr>
          <p:cNvPr id="3" name="2 Imagen" descr="49944-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28"/>
            <a:ext cx="405765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gmentaca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07" y="285728"/>
            <a:ext cx="7192586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esarrollo-embrionario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72"/>
            <a:ext cx="8929718" cy="68110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18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 Rodrigo</dc:creator>
  <cp:lastModifiedBy>Cesar Rodrigo</cp:lastModifiedBy>
  <cp:revision>6</cp:revision>
  <dcterms:created xsi:type="dcterms:W3CDTF">2016-04-27T04:28:28Z</dcterms:created>
  <dcterms:modified xsi:type="dcterms:W3CDTF">2016-04-27T21:40:37Z</dcterms:modified>
</cp:coreProperties>
</file>